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24.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 id="2147483725" r:id="rId2"/>
  </p:sldMasterIdLst>
  <p:notesMasterIdLst>
    <p:notesMasterId r:id="rId30"/>
  </p:notesMasterIdLst>
  <p:sldIdLst>
    <p:sldId id="256" r:id="rId3"/>
    <p:sldId id="274" r:id="rId4"/>
    <p:sldId id="435" r:id="rId5"/>
    <p:sldId id="275" r:id="rId6"/>
    <p:sldId id="428" r:id="rId7"/>
    <p:sldId id="431" r:id="rId8"/>
    <p:sldId id="429" r:id="rId9"/>
    <p:sldId id="432" r:id="rId10"/>
    <p:sldId id="374" r:id="rId11"/>
    <p:sldId id="433" r:id="rId12"/>
    <p:sldId id="436" r:id="rId13"/>
    <p:sldId id="434" r:id="rId14"/>
    <p:sldId id="437" r:id="rId15"/>
    <p:sldId id="375" r:id="rId16"/>
    <p:sldId id="441" r:id="rId17"/>
    <p:sldId id="439" r:id="rId18"/>
    <p:sldId id="438" r:id="rId19"/>
    <p:sldId id="440" r:id="rId20"/>
    <p:sldId id="376" r:id="rId21"/>
    <p:sldId id="442" r:id="rId22"/>
    <p:sldId id="443" r:id="rId23"/>
    <p:sldId id="444" r:id="rId24"/>
    <p:sldId id="379" r:id="rId25"/>
    <p:sldId id="446" r:id="rId26"/>
    <p:sldId id="445" r:id="rId27"/>
    <p:sldId id="420" r:id="rId28"/>
    <p:sldId id="426" r:id="rId29"/>
  </p:sldIdLst>
  <p:sldSz cx="9144000" cy="6858000" type="screen4x3"/>
  <p:notesSz cx="7077075" cy="9004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0">
          <p15:clr>
            <a:srgbClr val="A4A3A4"/>
          </p15:clr>
        </p15:guide>
        <p15:guide id="2" orient="horz" pos="3960" userDrawn="1">
          <p15:clr>
            <a:srgbClr val="A4A3A4"/>
          </p15:clr>
        </p15:guide>
        <p15:guide id="3" orient="horz" pos="1007">
          <p15:clr>
            <a:srgbClr val="A4A3A4"/>
          </p15:clr>
        </p15:guide>
        <p15:guide id="4" orient="horz" pos="1363">
          <p15:clr>
            <a:srgbClr val="A4A3A4"/>
          </p15:clr>
        </p15:guide>
        <p15:guide id="5" pos="292">
          <p15:clr>
            <a:srgbClr val="A4A3A4"/>
          </p15:clr>
        </p15:guide>
        <p15:guide id="6" pos="5484">
          <p15:clr>
            <a:srgbClr val="A4A3A4"/>
          </p15:clr>
        </p15:guide>
      </p15:sldGuideLst>
    </p:ext>
    <p:ext uri="{2D200454-40CA-4A62-9FC3-DE9A4176ACB9}">
      <p15:notesGuideLst xmlns:p15="http://schemas.microsoft.com/office/powerpoint/2012/main">
        <p15:guide id="1" orient="horz" pos="283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5"/>
    <a:srgbClr val="CCCCDE"/>
    <a:srgbClr val="6CAEDF"/>
    <a:srgbClr val="8484AE"/>
    <a:srgbClr val="F3F3F7"/>
    <a:srgbClr val="809CD0"/>
    <a:srgbClr val="AADB85"/>
    <a:srgbClr val="E4F4D8"/>
    <a:srgbClr val="68AC33"/>
    <a:srgbClr val="E9F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521" autoAdjust="0"/>
  </p:normalViewPr>
  <p:slideViewPr>
    <p:cSldViewPr snapToGrid="0">
      <p:cViewPr varScale="1">
        <p:scale>
          <a:sx n="68" d="100"/>
          <a:sy n="68" d="100"/>
        </p:scale>
        <p:origin x="1252" y="60"/>
      </p:cViewPr>
      <p:guideLst>
        <p:guide orient="horz" pos="4000"/>
        <p:guide orient="horz" pos="3960"/>
        <p:guide orient="horz" pos="1007"/>
        <p:guide orient="horz" pos="1363"/>
        <p:guide pos="292"/>
        <p:guide pos="5484"/>
      </p:guideLst>
    </p:cSldViewPr>
  </p:slideViewPr>
  <p:notesTextViewPr>
    <p:cViewPr>
      <p:scale>
        <a:sx n="100" d="100"/>
        <a:sy n="100" d="100"/>
      </p:scale>
      <p:origin x="0" y="0"/>
    </p:cViewPr>
  </p:notesTextViewPr>
  <p:sorterViewPr>
    <p:cViewPr>
      <p:scale>
        <a:sx n="66" d="100"/>
        <a:sy n="66" d="100"/>
      </p:scale>
      <p:origin x="0" y="-3912"/>
    </p:cViewPr>
  </p:sorterViewPr>
  <p:notesViewPr>
    <p:cSldViewPr snapToGrid="0">
      <p:cViewPr varScale="1">
        <p:scale>
          <a:sx n="75" d="100"/>
          <a:sy n="75" d="100"/>
        </p:scale>
        <p:origin x="3972" y="54"/>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D55FD-FC07-4F86-9980-FBAFCF489D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78C456E-9AF0-4EE8-9715-B9A0E09F448D}">
      <dgm:prSet phldrT="[Text]"/>
      <dgm:spPr/>
      <dgm:t>
        <a:bodyPr/>
        <a:lstStyle/>
        <a:p>
          <a:r>
            <a:rPr lang="en-US" dirty="0"/>
            <a:t>Traditional HPC</a:t>
          </a:r>
        </a:p>
      </dgm:t>
    </dgm:pt>
    <dgm:pt modelId="{077B68EB-25A3-4800-AD24-40C0C3B40990}" type="parTrans" cxnId="{1AFBB0EF-A954-4700-9A68-673BAB4C3EDA}">
      <dgm:prSet/>
      <dgm:spPr/>
      <dgm:t>
        <a:bodyPr/>
        <a:lstStyle/>
        <a:p>
          <a:endParaRPr lang="en-US"/>
        </a:p>
      </dgm:t>
    </dgm:pt>
    <dgm:pt modelId="{2A442FEB-3F01-473F-9F90-AD66BCD29EE7}" type="sibTrans" cxnId="{1AFBB0EF-A954-4700-9A68-673BAB4C3EDA}">
      <dgm:prSet/>
      <dgm:spPr/>
      <dgm:t>
        <a:bodyPr/>
        <a:lstStyle/>
        <a:p>
          <a:endParaRPr lang="en-US"/>
        </a:p>
      </dgm:t>
    </dgm:pt>
    <dgm:pt modelId="{8FA71B54-C7ED-4CC2-843E-5019B5D00678}">
      <dgm:prSet phldrT="[Text]" custT="1"/>
      <dgm:spPr/>
      <dgm:t>
        <a:bodyPr/>
        <a:lstStyle/>
        <a:p>
          <a:r>
            <a:rPr lang="en-US" sz="1600" dirty="0">
              <a:solidFill>
                <a:schemeClr val="tx1"/>
              </a:solidFill>
            </a:rPr>
            <a:t>Modeling &amp; Simulation</a:t>
          </a:r>
        </a:p>
      </dgm:t>
    </dgm:pt>
    <dgm:pt modelId="{623926B3-79AB-42D6-B71A-E0ED6D3C6413}" type="parTrans" cxnId="{D3685536-8270-4442-A906-153D6BA7AB77}">
      <dgm:prSet/>
      <dgm:spPr/>
      <dgm:t>
        <a:bodyPr/>
        <a:lstStyle/>
        <a:p>
          <a:endParaRPr lang="en-US"/>
        </a:p>
      </dgm:t>
    </dgm:pt>
    <dgm:pt modelId="{476F8D41-6548-4A19-992B-455AD03D58DF}" type="sibTrans" cxnId="{D3685536-8270-4442-A906-153D6BA7AB77}">
      <dgm:prSet/>
      <dgm:spPr/>
      <dgm:t>
        <a:bodyPr/>
        <a:lstStyle/>
        <a:p>
          <a:endParaRPr lang="en-US"/>
        </a:p>
      </dgm:t>
    </dgm:pt>
    <dgm:pt modelId="{937BD6E9-DC38-4C40-9183-1ECE1EEFA39D}">
      <dgm:prSet phldrT="[Text]"/>
      <dgm:spPr/>
      <dgm:t>
        <a:bodyPr/>
        <a:lstStyle/>
        <a:p>
          <a:r>
            <a:rPr lang="en-US" dirty="0"/>
            <a:t>HPDA </a:t>
          </a:r>
        </a:p>
      </dgm:t>
    </dgm:pt>
    <dgm:pt modelId="{AAEF64EC-56D8-4AAB-8E9E-D792D79D122E}" type="parTrans" cxnId="{7E61EB6E-1A31-497F-B3DD-86E9E2E76C30}">
      <dgm:prSet/>
      <dgm:spPr/>
      <dgm:t>
        <a:bodyPr/>
        <a:lstStyle/>
        <a:p>
          <a:endParaRPr lang="en-US"/>
        </a:p>
      </dgm:t>
    </dgm:pt>
    <dgm:pt modelId="{216C94CB-3EAD-434F-8145-8B72EA4FF86C}" type="sibTrans" cxnId="{7E61EB6E-1A31-497F-B3DD-86E9E2E76C30}">
      <dgm:prSet/>
      <dgm:spPr/>
      <dgm:t>
        <a:bodyPr/>
        <a:lstStyle/>
        <a:p>
          <a:endParaRPr lang="en-US"/>
        </a:p>
      </dgm:t>
    </dgm:pt>
    <dgm:pt modelId="{EE32EF43-AE6B-4051-952E-51C3638E29E1}">
      <dgm:prSet phldrT="[Text]" custT="1"/>
      <dgm:spPr/>
      <dgm:t>
        <a:bodyPr/>
        <a:lstStyle/>
        <a:p>
          <a:r>
            <a:rPr lang="en-US" sz="1600" dirty="0">
              <a:solidFill>
                <a:schemeClr val="tx1"/>
              </a:solidFill>
            </a:rPr>
            <a:t>Today: Knowledge Discovery, BI/BA, Anomaly Detection, Marketing</a:t>
          </a:r>
        </a:p>
      </dgm:t>
    </dgm:pt>
    <dgm:pt modelId="{64E00060-67F0-4CCE-8319-9F37AA0C2395}" type="parTrans" cxnId="{2B90507F-3315-4724-8A8F-4EF02EABCFC0}">
      <dgm:prSet/>
      <dgm:spPr/>
      <dgm:t>
        <a:bodyPr/>
        <a:lstStyle/>
        <a:p>
          <a:endParaRPr lang="en-US"/>
        </a:p>
      </dgm:t>
    </dgm:pt>
    <dgm:pt modelId="{64527473-EA3B-4186-9680-16B4C3810551}" type="sibTrans" cxnId="{2B90507F-3315-4724-8A8F-4EF02EABCFC0}">
      <dgm:prSet/>
      <dgm:spPr/>
      <dgm:t>
        <a:bodyPr/>
        <a:lstStyle/>
        <a:p>
          <a:endParaRPr lang="en-US"/>
        </a:p>
      </dgm:t>
    </dgm:pt>
    <dgm:pt modelId="{245DAD85-12A0-42B6-886D-F59C0463131A}">
      <dgm:prSet phldrT="[Text]"/>
      <dgm:spPr/>
      <dgm:t>
        <a:bodyPr/>
        <a:lstStyle/>
        <a:p>
          <a:r>
            <a:rPr lang="en-US" dirty="0"/>
            <a:t>HPC Anywhere</a:t>
          </a:r>
        </a:p>
      </dgm:t>
    </dgm:pt>
    <dgm:pt modelId="{0383A303-7FB6-4301-9E38-22F584DC38F6}" type="parTrans" cxnId="{20533C0B-EA5B-4F12-807C-0CAAFF264692}">
      <dgm:prSet/>
      <dgm:spPr/>
      <dgm:t>
        <a:bodyPr/>
        <a:lstStyle/>
        <a:p>
          <a:endParaRPr lang="en-US"/>
        </a:p>
      </dgm:t>
    </dgm:pt>
    <dgm:pt modelId="{49E2630D-CAA6-4B81-968B-A920716D3983}" type="sibTrans" cxnId="{20533C0B-EA5B-4F12-807C-0CAAFF264692}">
      <dgm:prSet/>
      <dgm:spPr/>
      <dgm:t>
        <a:bodyPr/>
        <a:lstStyle/>
        <a:p>
          <a:endParaRPr lang="en-US"/>
        </a:p>
      </dgm:t>
    </dgm:pt>
    <dgm:pt modelId="{BE75062B-AC36-4716-8300-69C8D975E998}">
      <dgm:prSet phldrT="[Text]" custT="1"/>
      <dgm:spPr/>
      <dgm:t>
        <a:bodyPr/>
        <a:lstStyle/>
        <a:p>
          <a:r>
            <a:rPr lang="en-US" sz="1600" dirty="0">
              <a:solidFill>
                <a:schemeClr val="tx1"/>
              </a:solidFill>
            </a:rPr>
            <a:t>On-Premise</a:t>
          </a:r>
        </a:p>
      </dgm:t>
    </dgm:pt>
    <dgm:pt modelId="{E62B1AB3-A936-49E6-8AE0-CA7A4680C412}" type="parTrans" cxnId="{3E9F5417-158B-4C50-BE13-96B459FCAF09}">
      <dgm:prSet/>
      <dgm:spPr/>
      <dgm:t>
        <a:bodyPr/>
        <a:lstStyle/>
        <a:p>
          <a:endParaRPr lang="en-US"/>
        </a:p>
      </dgm:t>
    </dgm:pt>
    <dgm:pt modelId="{DB936470-DB81-4C14-A82E-CB01F415AFC3}" type="sibTrans" cxnId="{3E9F5417-158B-4C50-BE13-96B459FCAF09}">
      <dgm:prSet/>
      <dgm:spPr/>
      <dgm:t>
        <a:bodyPr/>
        <a:lstStyle/>
        <a:p>
          <a:endParaRPr lang="en-US"/>
        </a:p>
      </dgm:t>
    </dgm:pt>
    <dgm:pt modelId="{994A1369-EB1F-4505-A959-089886A1AAA5}">
      <dgm:prSet phldrT="[Text]" custT="1"/>
      <dgm:spPr/>
      <dgm:t>
        <a:bodyPr/>
        <a:lstStyle/>
        <a:p>
          <a:r>
            <a:rPr lang="en-US" sz="1600" dirty="0">
              <a:solidFill>
                <a:schemeClr val="tx1"/>
              </a:solidFill>
            </a:rPr>
            <a:t>Cloud (Public, Private, Hybrid)</a:t>
          </a:r>
        </a:p>
      </dgm:t>
    </dgm:pt>
    <dgm:pt modelId="{C129FDF5-430D-491E-A127-35F5B444A60E}" type="parTrans" cxnId="{076C13C3-EA82-4742-9F62-3AC00425CA7E}">
      <dgm:prSet/>
      <dgm:spPr/>
      <dgm:t>
        <a:bodyPr/>
        <a:lstStyle/>
        <a:p>
          <a:endParaRPr lang="en-US"/>
        </a:p>
      </dgm:t>
    </dgm:pt>
    <dgm:pt modelId="{569A3975-5898-4BCC-B0C4-B2DB8BB37CFB}" type="sibTrans" cxnId="{076C13C3-EA82-4742-9F62-3AC00425CA7E}">
      <dgm:prSet/>
      <dgm:spPr/>
      <dgm:t>
        <a:bodyPr/>
        <a:lstStyle/>
        <a:p>
          <a:endParaRPr lang="en-US"/>
        </a:p>
      </dgm:t>
    </dgm:pt>
    <dgm:pt modelId="{774E9FFD-5658-4E75-AAEB-0C080956AED8}">
      <dgm:prSet phldrT="[Text]"/>
      <dgm:spPr/>
      <dgm:t>
        <a:bodyPr/>
        <a:lstStyle/>
        <a:p>
          <a:endParaRPr lang="en-US" sz="900" dirty="0"/>
        </a:p>
      </dgm:t>
    </dgm:pt>
    <dgm:pt modelId="{9094C1F6-723D-47D7-AB70-C29D3FE5A04D}" type="parTrans" cxnId="{091CE991-C756-40D7-8964-EF567796B52E}">
      <dgm:prSet/>
      <dgm:spPr/>
      <dgm:t>
        <a:bodyPr/>
        <a:lstStyle/>
        <a:p>
          <a:endParaRPr lang="en-US"/>
        </a:p>
      </dgm:t>
    </dgm:pt>
    <dgm:pt modelId="{12543CC8-D6F2-4CB0-B434-BC37CCA9150E}" type="sibTrans" cxnId="{091CE991-C756-40D7-8964-EF567796B52E}">
      <dgm:prSet/>
      <dgm:spPr/>
      <dgm:t>
        <a:bodyPr/>
        <a:lstStyle/>
        <a:p>
          <a:endParaRPr lang="en-US"/>
        </a:p>
      </dgm:t>
    </dgm:pt>
    <dgm:pt modelId="{7394C5D2-57FD-43DF-ADA8-B55341850411}">
      <dgm:prSet phldrT="[Text]" custT="1"/>
      <dgm:spPr/>
      <dgm:t>
        <a:bodyPr/>
        <a:lstStyle/>
        <a:p>
          <a:r>
            <a:rPr lang="en-US" sz="1600" dirty="0">
              <a:solidFill>
                <a:schemeClr val="tx1"/>
              </a:solidFill>
            </a:rPr>
            <a:t>Private Hosted</a:t>
          </a:r>
        </a:p>
      </dgm:t>
    </dgm:pt>
    <dgm:pt modelId="{5ADF3610-D594-4622-B625-4F02DB005290}" type="parTrans" cxnId="{0E7B79CB-386B-4A00-ABA7-D3B2F880AD0F}">
      <dgm:prSet/>
      <dgm:spPr/>
      <dgm:t>
        <a:bodyPr/>
        <a:lstStyle/>
        <a:p>
          <a:endParaRPr lang="en-US"/>
        </a:p>
      </dgm:t>
    </dgm:pt>
    <dgm:pt modelId="{850AB85C-994D-49D3-AF2E-1B0F4022BF45}" type="sibTrans" cxnId="{0E7B79CB-386B-4A00-ABA7-D3B2F880AD0F}">
      <dgm:prSet/>
      <dgm:spPr/>
      <dgm:t>
        <a:bodyPr/>
        <a:lstStyle/>
        <a:p>
          <a:endParaRPr lang="en-US"/>
        </a:p>
      </dgm:t>
    </dgm:pt>
    <dgm:pt modelId="{ECDBD913-8281-4B7D-8693-7AC56C206DC5}">
      <dgm:prSet phldrT="[Text]" custT="1"/>
      <dgm:spPr/>
      <dgm:t>
        <a:bodyPr/>
        <a:lstStyle/>
        <a:p>
          <a:r>
            <a:rPr lang="en-US" sz="1600" dirty="0">
              <a:solidFill>
                <a:schemeClr val="tx1"/>
              </a:solidFill>
            </a:rPr>
            <a:t>More iterative methods (stochastic, parametric, ensemble)</a:t>
          </a:r>
        </a:p>
      </dgm:t>
    </dgm:pt>
    <dgm:pt modelId="{2B49BD47-F106-4AEC-ABBC-924818CDD7EB}" type="parTrans" cxnId="{5C180CF4-95CB-4455-9301-65A7AD4F4FFB}">
      <dgm:prSet/>
      <dgm:spPr/>
      <dgm:t>
        <a:bodyPr/>
        <a:lstStyle/>
        <a:p>
          <a:endParaRPr lang="en-US"/>
        </a:p>
      </dgm:t>
    </dgm:pt>
    <dgm:pt modelId="{C96B7BD9-7A95-4295-99F5-56AA73FDDB65}" type="sibTrans" cxnId="{5C180CF4-95CB-4455-9301-65A7AD4F4FFB}">
      <dgm:prSet/>
      <dgm:spPr/>
      <dgm:t>
        <a:bodyPr/>
        <a:lstStyle/>
        <a:p>
          <a:endParaRPr lang="en-US"/>
        </a:p>
      </dgm:t>
    </dgm:pt>
    <dgm:pt modelId="{A9B67804-64C4-4D22-AF25-DC5EF00EFA40}">
      <dgm:prSet phldrT="[Text]" custT="1"/>
      <dgm:spPr/>
      <dgm:t>
        <a:bodyPr/>
        <a:lstStyle/>
        <a:p>
          <a:r>
            <a:rPr lang="en-US" sz="1600" dirty="0">
              <a:solidFill>
                <a:schemeClr val="tx1"/>
              </a:solidFill>
            </a:rPr>
            <a:t>More SMEs</a:t>
          </a:r>
        </a:p>
      </dgm:t>
    </dgm:pt>
    <dgm:pt modelId="{D1EBDC82-E1EF-437A-9B8C-361BD9DB15DA}" type="parTrans" cxnId="{1A7DBD2C-6DA8-4058-AFC7-340A33B9E4CC}">
      <dgm:prSet/>
      <dgm:spPr/>
      <dgm:t>
        <a:bodyPr/>
        <a:lstStyle/>
        <a:p>
          <a:endParaRPr lang="en-US"/>
        </a:p>
      </dgm:t>
    </dgm:pt>
    <dgm:pt modelId="{EB5F27C4-973B-44A2-8A17-C883D190B542}" type="sibTrans" cxnId="{1A7DBD2C-6DA8-4058-AFC7-340A33B9E4CC}">
      <dgm:prSet/>
      <dgm:spPr/>
      <dgm:t>
        <a:bodyPr/>
        <a:lstStyle/>
        <a:p>
          <a:endParaRPr lang="en-US"/>
        </a:p>
      </dgm:t>
    </dgm:pt>
    <dgm:pt modelId="{0302E060-F91E-48C1-B96D-9836B332D2A0}">
      <dgm:prSet phldrT="[Text]" custT="1"/>
      <dgm:spPr/>
      <dgm:t>
        <a:bodyPr/>
        <a:lstStyle/>
        <a:p>
          <a:r>
            <a:rPr lang="en-US" sz="1600" dirty="0">
              <a:solidFill>
                <a:schemeClr val="tx1"/>
              </a:solidFill>
            </a:rPr>
            <a:t>Emerging: Precision Medicine, Cognitive, AI, IoT</a:t>
          </a:r>
        </a:p>
      </dgm:t>
    </dgm:pt>
    <dgm:pt modelId="{BDF155DB-A773-4D0C-9A5C-2A4659BFE934}" type="sibTrans" cxnId="{6C3181D8-FCAA-46AE-9B34-E0A9A16EA6CE}">
      <dgm:prSet/>
      <dgm:spPr/>
      <dgm:t>
        <a:bodyPr/>
        <a:lstStyle/>
        <a:p>
          <a:endParaRPr lang="en-US"/>
        </a:p>
      </dgm:t>
    </dgm:pt>
    <dgm:pt modelId="{6D9E4251-E1F2-4DC5-8B5F-8249DBF40871}" type="parTrans" cxnId="{6C3181D8-FCAA-46AE-9B34-E0A9A16EA6CE}">
      <dgm:prSet/>
      <dgm:spPr/>
      <dgm:t>
        <a:bodyPr/>
        <a:lstStyle/>
        <a:p>
          <a:endParaRPr lang="en-US"/>
        </a:p>
      </dgm:t>
    </dgm:pt>
    <dgm:pt modelId="{B0515AF3-B7B9-410B-B19B-5626DF39F982}" type="pres">
      <dgm:prSet presAssocID="{995D55FD-FC07-4F86-9980-FBAFCF489D7A}" presName="Name0" presStyleCnt="0">
        <dgm:presLayoutVars>
          <dgm:dir/>
          <dgm:animLvl val="lvl"/>
          <dgm:resizeHandles val="exact"/>
        </dgm:presLayoutVars>
      </dgm:prSet>
      <dgm:spPr/>
    </dgm:pt>
    <dgm:pt modelId="{A4FE5F28-22BE-4EDC-9386-DD4A2FE1351D}" type="pres">
      <dgm:prSet presAssocID="{678C456E-9AF0-4EE8-9715-B9A0E09F448D}" presName="linNode" presStyleCnt="0"/>
      <dgm:spPr/>
    </dgm:pt>
    <dgm:pt modelId="{6A610299-9DD8-4B8A-B6E0-3C377EFBB903}" type="pres">
      <dgm:prSet presAssocID="{678C456E-9AF0-4EE8-9715-B9A0E09F448D}" presName="parentText" presStyleLbl="node1" presStyleIdx="0" presStyleCnt="3">
        <dgm:presLayoutVars>
          <dgm:chMax val="1"/>
          <dgm:bulletEnabled val="1"/>
        </dgm:presLayoutVars>
      </dgm:prSet>
      <dgm:spPr/>
    </dgm:pt>
    <dgm:pt modelId="{BB2C6FA5-D96C-4BC5-92AE-91C2BFD2E607}" type="pres">
      <dgm:prSet presAssocID="{678C456E-9AF0-4EE8-9715-B9A0E09F448D}" presName="descendantText" presStyleLbl="alignAccFollowNode1" presStyleIdx="0" presStyleCnt="3" custScaleY="119728">
        <dgm:presLayoutVars>
          <dgm:bulletEnabled val="1"/>
        </dgm:presLayoutVars>
      </dgm:prSet>
      <dgm:spPr/>
    </dgm:pt>
    <dgm:pt modelId="{CC5EAB56-AFFA-4315-8F2C-23D6BA188D01}" type="pres">
      <dgm:prSet presAssocID="{2A442FEB-3F01-473F-9F90-AD66BCD29EE7}" presName="sp" presStyleCnt="0"/>
      <dgm:spPr/>
    </dgm:pt>
    <dgm:pt modelId="{F86DA48E-AA90-4EE8-A1C2-3CFF8443DDAF}" type="pres">
      <dgm:prSet presAssocID="{937BD6E9-DC38-4C40-9183-1ECE1EEFA39D}" presName="linNode" presStyleCnt="0"/>
      <dgm:spPr/>
    </dgm:pt>
    <dgm:pt modelId="{26F5D83E-AB60-4DFD-9FC4-CCEAC20D45AF}" type="pres">
      <dgm:prSet presAssocID="{937BD6E9-DC38-4C40-9183-1ECE1EEFA39D}" presName="parentText" presStyleLbl="node1" presStyleIdx="1" presStyleCnt="3">
        <dgm:presLayoutVars>
          <dgm:chMax val="1"/>
          <dgm:bulletEnabled val="1"/>
        </dgm:presLayoutVars>
      </dgm:prSet>
      <dgm:spPr/>
    </dgm:pt>
    <dgm:pt modelId="{758B2625-9594-44BD-8E33-49A9F569E601}" type="pres">
      <dgm:prSet presAssocID="{937BD6E9-DC38-4C40-9183-1ECE1EEFA39D}" presName="descendantText" presStyleLbl="alignAccFollowNode1" presStyleIdx="1" presStyleCnt="3">
        <dgm:presLayoutVars>
          <dgm:bulletEnabled val="1"/>
        </dgm:presLayoutVars>
      </dgm:prSet>
      <dgm:spPr/>
    </dgm:pt>
    <dgm:pt modelId="{B216E2F2-E856-4AD9-A1E2-4F3654D352C4}" type="pres">
      <dgm:prSet presAssocID="{216C94CB-3EAD-434F-8145-8B72EA4FF86C}" presName="sp" presStyleCnt="0"/>
      <dgm:spPr/>
    </dgm:pt>
    <dgm:pt modelId="{9A1F88AD-56EE-49FD-941C-92D1A3D36CFA}" type="pres">
      <dgm:prSet presAssocID="{245DAD85-12A0-42B6-886D-F59C0463131A}" presName="linNode" presStyleCnt="0"/>
      <dgm:spPr/>
    </dgm:pt>
    <dgm:pt modelId="{5228CC9E-1CDF-45A7-A58B-538CC21A0D0C}" type="pres">
      <dgm:prSet presAssocID="{245DAD85-12A0-42B6-886D-F59C0463131A}" presName="parentText" presStyleLbl="node1" presStyleIdx="2" presStyleCnt="3">
        <dgm:presLayoutVars>
          <dgm:chMax val="1"/>
          <dgm:bulletEnabled val="1"/>
        </dgm:presLayoutVars>
      </dgm:prSet>
      <dgm:spPr/>
    </dgm:pt>
    <dgm:pt modelId="{6DD1ED3F-A26F-483B-A32F-4022A4FB50F5}" type="pres">
      <dgm:prSet presAssocID="{245DAD85-12A0-42B6-886D-F59C0463131A}" presName="descendantText" presStyleLbl="alignAccFollowNode1" presStyleIdx="2" presStyleCnt="3">
        <dgm:presLayoutVars>
          <dgm:bulletEnabled val="1"/>
        </dgm:presLayoutVars>
      </dgm:prSet>
      <dgm:spPr/>
    </dgm:pt>
  </dgm:ptLst>
  <dgm:cxnLst>
    <dgm:cxn modelId="{F6A5057D-4E22-4808-9F60-2C160AA49850}" type="presOf" srcId="{ECDBD913-8281-4B7D-8693-7AC56C206DC5}" destId="{BB2C6FA5-D96C-4BC5-92AE-91C2BFD2E607}" srcOrd="0" destOrd="1" presId="urn:microsoft.com/office/officeart/2005/8/layout/vList5"/>
    <dgm:cxn modelId="{F863E8E9-E0DF-4091-A7A8-40D45760CD4F}" type="presOf" srcId="{7394C5D2-57FD-43DF-ADA8-B55341850411}" destId="{6DD1ED3F-A26F-483B-A32F-4022A4FB50F5}" srcOrd="0" destOrd="2" presId="urn:microsoft.com/office/officeart/2005/8/layout/vList5"/>
    <dgm:cxn modelId="{1A7DBD2C-6DA8-4058-AFC7-340A33B9E4CC}" srcId="{678C456E-9AF0-4EE8-9715-B9A0E09F448D}" destId="{A9B67804-64C4-4D22-AF25-DC5EF00EFA40}" srcOrd="2" destOrd="0" parTransId="{D1EBDC82-E1EF-437A-9B8C-361BD9DB15DA}" sibTransId="{EB5F27C4-973B-44A2-8A17-C883D190B542}"/>
    <dgm:cxn modelId="{091CE991-C756-40D7-8964-EF567796B52E}" srcId="{678C456E-9AF0-4EE8-9715-B9A0E09F448D}" destId="{774E9FFD-5658-4E75-AAEB-0C080956AED8}" srcOrd="3" destOrd="0" parTransId="{9094C1F6-723D-47D7-AB70-C29D3FE5A04D}" sibTransId="{12543CC8-D6F2-4CB0-B434-BC37CCA9150E}"/>
    <dgm:cxn modelId="{F59B891A-BD5A-4A65-BE81-FA1488860B98}" type="presOf" srcId="{245DAD85-12A0-42B6-886D-F59C0463131A}" destId="{5228CC9E-1CDF-45A7-A58B-538CC21A0D0C}" srcOrd="0" destOrd="0" presId="urn:microsoft.com/office/officeart/2005/8/layout/vList5"/>
    <dgm:cxn modelId="{076C13C3-EA82-4742-9F62-3AC00425CA7E}" srcId="{245DAD85-12A0-42B6-886D-F59C0463131A}" destId="{994A1369-EB1F-4505-A959-089886A1AAA5}" srcOrd="1" destOrd="0" parTransId="{C129FDF5-430D-491E-A127-35F5B444A60E}" sibTransId="{569A3975-5898-4BCC-B0C4-B2DB8BB37CFB}"/>
    <dgm:cxn modelId="{97FDA692-3FD6-4995-82CC-57245CD3BF2F}" type="presOf" srcId="{994A1369-EB1F-4505-A959-089886A1AAA5}" destId="{6DD1ED3F-A26F-483B-A32F-4022A4FB50F5}" srcOrd="0" destOrd="1" presId="urn:microsoft.com/office/officeart/2005/8/layout/vList5"/>
    <dgm:cxn modelId="{D3685536-8270-4442-A906-153D6BA7AB77}" srcId="{678C456E-9AF0-4EE8-9715-B9A0E09F448D}" destId="{8FA71B54-C7ED-4CC2-843E-5019B5D00678}" srcOrd="0" destOrd="0" parTransId="{623926B3-79AB-42D6-B71A-E0ED6D3C6413}" sibTransId="{476F8D41-6548-4A19-992B-455AD03D58DF}"/>
    <dgm:cxn modelId="{092DD8D5-94AA-4441-A814-2ABDD2290B3B}" type="presOf" srcId="{937BD6E9-DC38-4C40-9183-1ECE1EEFA39D}" destId="{26F5D83E-AB60-4DFD-9FC4-CCEAC20D45AF}" srcOrd="0" destOrd="0" presId="urn:microsoft.com/office/officeart/2005/8/layout/vList5"/>
    <dgm:cxn modelId="{7E61EB6E-1A31-497F-B3DD-86E9E2E76C30}" srcId="{995D55FD-FC07-4F86-9980-FBAFCF489D7A}" destId="{937BD6E9-DC38-4C40-9183-1ECE1EEFA39D}" srcOrd="1" destOrd="0" parTransId="{AAEF64EC-56D8-4AAB-8E9E-D792D79D122E}" sibTransId="{216C94CB-3EAD-434F-8145-8B72EA4FF86C}"/>
    <dgm:cxn modelId="{3AB04036-DA45-453C-9682-6D75619D0387}" type="presOf" srcId="{0302E060-F91E-48C1-B96D-9836B332D2A0}" destId="{758B2625-9594-44BD-8E33-49A9F569E601}" srcOrd="0" destOrd="1" presId="urn:microsoft.com/office/officeart/2005/8/layout/vList5"/>
    <dgm:cxn modelId="{D6C9E4B4-651E-4612-A608-53A3CBB1B0D3}" type="presOf" srcId="{678C456E-9AF0-4EE8-9715-B9A0E09F448D}" destId="{6A610299-9DD8-4B8A-B6E0-3C377EFBB903}" srcOrd="0" destOrd="0" presId="urn:microsoft.com/office/officeart/2005/8/layout/vList5"/>
    <dgm:cxn modelId="{3E9F5417-158B-4C50-BE13-96B459FCAF09}" srcId="{245DAD85-12A0-42B6-886D-F59C0463131A}" destId="{BE75062B-AC36-4716-8300-69C8D975E998}" srcOrd="0" destOrd="0" parTransId="{E62B1AB3-A936-49E6-8AE0-CA7A4680C412}" sibTransId="{DB936470-DB81-4C14-A82E-CB01F415AFC3}"/>
    <dgm:cxn modelId="{4E29B39E-188C-4AB4-B4C6-399F8088C6E7}" type="presOf" srcId="{BE75062B-AC36-4716-8300-69C8D975E998}" destId="{6DD1ED3F-A26F-483B-A32F-4022A4FB50F5}" srcOrd="0" destOrd="0" presId="urn:microsoft.com/office/officeart/2005/8/layout/vList5"/>
    <dgm:cxn modelId="{2B90507F-3315-4724-8A8F-4EF02EABCFC0}" srcId="{937BD6E9-DC38-4C40-9183-1ECE1EEFA39D}" destId="{EE32EF43-AE6B-4051-952E-51C3638E29E1}" srcOrd="0" destOrd="0" parTransId="{64E00060-67F0-4CCE-8319-9F37AA0C2395}" sibTransId="{64527473-EA3B-4186-9680-16B4C3810551}"/>
    <dgm:cxn modelId="{D7A300F8-2C2C-4A17-9D63-FD5BFDFB1EE8}" type="presOf" srcId="{EE32EF43-AE6B-4051-952E-51C3638E29E1}" destId="{758B2625-9594-44BD-8E33-49A9F569E601}" srcOrd="0" destOrd="0" presId="urn:microsoft.com/office/officeart/2005/8/layout/vList5"/>
    <dgm:cxn modelId="{55591AD9-8766-42B7-B15B-6ED43708711F}" type="presOf" srcId="{A9B67804-64C4-4D22-AF25-DC5EF00EFA40}" destId="{BB2C6FA5-D96C-4BC5-92AE-91C2BFD2E607}" srcOrd="0" destOrd="2" presId="urn:microsoft.com/office/officeart/2005/8/layout/vList5"/>
    <dgm:cxn modelId="{6C3181D8-FCAA-46AE-9B34-E0A9A16EA6CE}" srcId="{937BD6E9-DC38-4C40-9183-1ECE1EEFA39D}" destId="{0302E060-F91E-48C1-B96D-9836B332D2A0}" srcOrd="1" destOrd="0" parTransId="{6D9E4251-E1F2-4DC5-8B5F-8249DBF40871}" sibTransId="{BDF155DB-A773-4D0C-9A5C-2A4659BFE934}"/>
    <dgm:cxn modelId="{1AFBB0EF-A954-4700-9A68-673BAB4C3EDA}" srcId="{995D55FD-FC07-4F86-9980-FBAFCF489D7A}" destId="{678C456E-9AF0-4EE8-9715-B9A0E09F448D}" srcOrd="0" destOrd="0" parTransId="{077B68EB-25A3-4800-AD24-40C0C3B40990}" sibTransId="{2A442FEB-3F01-473F-9F90-AD66BCD29EE7}"/>
    <dgm:cxn modelId="{D5D6725B-34EF-477D-908F-435CD54BA00C}" type="presOf" srcId="{8FA71B54-C7ED-4CC2-843E-5019B5D00678}" destId="{BB2C6FA5-D96C-4BC5-92AE-91C2BFD2E607}" srcOrd="0" destOrd="0" presId="urn:microsoft.com/office/officeart/2005/8/layout/vList5"/>
    <dgm:cxn modelId="{0E7B79CB-386B-4A00-ABA7-D3B2F880AD0F}" srcId="{245DAD85-12A0-42B6-886D-F59C0463131A}" destId="{7394C5D2-57FD-43DF-ADA8-B55341850411}" srcOrd="2" destOrd="0" parTransId="{5ADF3610-D594-4622-B625-4F02DB005290}" sibTransId="{850AB85C-994D-49D3-AF2E-1B0F4022BF45}"/>
    <dgm:cxn modelId="{20533C0B-EA5B-4F12-807C-0CAAFF264692}" srcId="{995D55FD-FC07-4F86-9980-FBAFCF489D7A}" destId="{245DAD85-12A0-42B6-886D-F59C0463131A}" srcOrd="2" destOrd="0" parTransId="{0383A303-7FB6-4301-9E38-22F584DC38F6}" sibTransId="{49E2630D-CAA6-4B81-968B-A920716D3983}"/>
    <dgm:cxn modelId="{5C180CF4-95CB-4455-9301-65A7AD4F4FFB}" srcId="{678C456E-9AF0-4EE8-9715-B9A0E09F448D}" destId="{ECDBD913-8281-4B7D-8693-7AC56C206DC5}" srcOrd="1" destOrd="0" parTransId="{2B49BD47-F106-4AEC-ABBC-924818CDD7EB}" sibTransId="{C96B7BD9-7A95-4295-99F5-56AA73FDDB65}"/>
    <dgm:cxn modelId="{312D73F2-355B-46EF-951D-0E9E98673518}" type="presOf" srcId="{995D55FD-FC07-4F86-9980-FBAFCF489D7A}" destId="{B0515AF3-B7B9-410B-B19B-5626DF39F982}" srcOrd="0" destOrd="0" presId="urn:microsoft.com/office/officeart/2005/8/layout/vList5"/>
    <dgm:cxn modelId="{7DF23CBF-85A9-4550-B7D7-1DFF25723B2A}" type="presOf" srcId="{774E9FFD-5658-4E75-AAEB-0C080956AED8}" destId="{BB2C6FA5-D96C-4BC5-92AE-91C2BFD2E607}" srcOrd="0" destOrd="3" presId="urn:microsoft.com/office/officeart/2005/8/layout/vList5"/>
    <dgm:cxn modelId="{C3303FA8-E60A-4F2A-ADBC-3F8D1673F4B2}" type="presParOf" srcId="{B0515AF3-B7B9-410B-B19B-5626DF39F982}" destId="{A4FE5F28-22BE-4EDC-9386-DD4A2FE1351D}" srcOrd="0" destOrd="0" presId="urn:microsoft.com/office/officeart/2005/8/layout/vList5"/>
    <dgm:cxn modelId="{26B3ACDC-7D6E-462D-841D-E1CD315C6C08}" type="presParOf" srcId="{A4FE5F28-22BE-4EDC-9386-DD4A2FE1351D}" destId="{6A610299-9DD8-4B8A-B6E0-3C377EFBB903}" srcOrd="0" destOrd="0" presId="urn:microsoft.com/office/officeart/2005/8/layout/vList5"/>
    <dgm:cxn modelId="{81495AF8-3CAE-45C4-89BC-D51F8E047204}" type="presParOf" srcId="{A4FE5F28-22BE-4EDC-9386-DD4A2FE1351D}" destId="{BB2C6FA5-D96C-4BC5-92AE-91C2BFD2E607}" srcOrd="1" destOrd="0" presId="urn:microsoft.com/office/officeart/2005/8/layout/vList5"/>
    <dgm:cxn modelId="{11472D8E-971E-435C-8EFB-2385DE8EDB5E}" type="presParOf" srcId="{B0515AF3-B7B9-410B-B19B-5626DF39F982}" destId="{CC5EAB56-AFFA-4315-8F2C-23D6BA188D01}" srcOrd="1" destOrd="0" presId="urn:microsoft.com/office/officeart/2005/8/layout/vList5"/>
    <dgm:cxn modelId="{F1664EAC-9DF5-45CB-8DE6-748B8118F5DC}" type="presParOf" srcId="{B0515AF3-B7B9-410B-B19B-5626DF39F982}" destId="{F86DA48E-AA90-4EE8-A1C2-3CFF8443DDAF}" srcOrd="2" destOrd="0" presId="urn:microsoft.com/office/officeart/2005/8/layout/vList5"/>
    <dgm:cxn modelId="{56AE4165-E40F-4DC6-BB6E-AB78EDA9D9F0}" type="presParOf" srcId="{F86DA48E-AA90-4EE8-A1C2-3CFF8443DDAF}" destId="{26F5D83E-AB60-4DFD-9FC4-CCEAC20D45AF}" srcOrd="0" destOrd="0" presId="urn:microsoft.com/office/officeart/2005/8/layout/vList5"/>
    <dgm:cxn modelId="{BDBCE399-F6F6-403E-B565-2B060C0EF640}" type="presParOf" srcId="{F86DA48E-AA90-4EE8-A1C2-3CFF8443DDAF}" destId="{758B2625-9594-44BD-8E33-49A9F569E601}" srcOrd="1" destOrd="0" presId="urn:microsoft.com/office/officeart/2005/8/layout/vList5"/>
    <dgm:cxn modelId="{E40D40F0-67B1-4B21-80AF-88C7E2D81F84}" type="presParOf" srcId="{B0515AF3-B7B9-410B-B19B-5626DF39F982}" destId="{B216E2F2-E856-4AD9-A1E2-4F3654D352C4}" srcOrd="3" destOrd="0" presId="urn:microsoft.com/office/officeart/2005/8/layout/vList5"/>
    <dgm:cxn modelId="{4728A160-8803-4071-AC5E-F44A27894121}" type="presParOf" srcId="{B0515AF3-B7B9-410B-B19B-5626DF39F982}" destId="{9A1F88AD-56EE-49FD-941C-92D1A3D36CFA}" srcOrd="4" destOrd="0" presId="urn:microsoft.com/office/officeart/2005/8/layout/vList5"/>
    <dgm:cxn modelId="{F8A90806-9CEE-4D7D-9B01-4BE67ACAE699}" type="presParOf" srcId="{9A1F88AD-56EE-49FD-941C-92D1A3D36CFA}" destId="{5228CC9E-1CDF-45A7-A58B-538CC21A0D0C}" srcOrd="0" destOrd="0" presId="urn:microsoft.com/office/officeart/2005/8/layout/vList5"/>
    <dgm:cxn modelId="{FD5050D5-AC61-4854-9DEF-39117307DB3E}" type="presParOf" srcId="{9A1F88AD-56EE-49FD-941C-92D1A3D36CFA}" destId="{6DD1ED3F-A26F-483B-A32F-4022A4FB50F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D2679-AF69-4277-98B4-3EE216557B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F14D44B-DBA2-45C8-8F4E-14EF34595DCA}">
      <dgm:prSet phldrT="[Text]"/>
      <dgm:spPr/>
      <dgm:t>
        <a:bodyPr/>
        <a:lstStyle/>
        <a:p>
          <a:r>
            <a:rPr lang="en-US" dirty="0"/>
            <a:t>New Technologies</a:t>
          </a:r>
        </a:p>
      </dgm:t>
    </dgm:pt>
    <dgm:pt modelId="{31D593B5-5001-488C-B834-933FF15AD1B4}" type="parTrans" cxnId="{70A94081-E416-47D8-8A87-F14E9A41412F}">
      <dgm:prSet/>
      <dgm:spPr/>
      <dgm:t>
        <a:bodyPr/>
        <a:lstStyle/>
        <a:p>
          <a:endParaRPr lang="en-US"/>
        </a:p>
      </dgm:t>
    </dgm:pt>
    <dgm:pt modelId="{30BFF2F6-FA40-49D4-A796-CBFCA044BD42}" type="sibTrans" cxnId="{70A94081-E416-47D8-8A87-F14E9A41412F}">
      <dgm:prSet/>
      <dgm:spPr/>
      <dgm:t>
        <a:bodyPr/>
        <a:lstStyle/>
        <a:p>
          <a:endParaRPr lang="en-US"/>
        </a:p>
      </dgm:t>
    </dgm:pt>
    <dgm:pt modelId="{96644B01-0DAE-4F17-A0A2-9DDB2E15272F}">
      <dgm:prSet phldrT="[Text]"/>
      <dgm:spPr/>
      <dgm:t>
        <a:bodyPr/>
        <a:lstStyle/>
        <a:p>
          <a:r>
            <a:rPr lang="en-US" dirty="0"/>
            <a:t>Processors: KL, GPUs, ARM, OpenPOWER, RISC-V</a:t>
          </a:r>
        </a:p>
      </dgm:t>
    </dgm:pt>
    <dgm:pt modelId="{3361D8EA-A550-4D27-8290-CA0721F3AC38}" type="parTrans" cxnId="{002CF7B6-3BE3-4FF6-8679-4F74EDBCD1CB}">
      <dgm:prSet/>
      <dgm:spPr/>
      <dgm:t>
        <a:bodyPr/>
        <a:lstStyle/>
        <a:p>
          <a:endParaRPr lang="en-US"/>
        </a:p>
      </dgm:t>
    </dgm:pt>
    <dgm:pt modelId="{061DC708-C876-4AA4-BFB8-F909D6E13218}" type="sibTrans" cxnId="{002CF7B6-3BE3-4FF6-8679-4F74EDBCD1CB}">
      <dgm:prSet/>
      <dgm:spPr/>
      <dgm:t>
        <a:bodyPr/>
        <a:lstStyle/>
        <a:p>
          <a:endParaRPr lang="en-US"/>
        </a:p>
      </dgm:t>
    </dgm:pt>
    <dgm:pt modelId="{C914A1BC-8D6A-4B6B-A397-A1BB5B18B22E}">
      <dgm:prSet phldrT="[Text]"/>
      <dgm:spPr/>
      <dgm:t>
        <a:bodyPr/>
        <a:lstStyle/>
        <a:p>
          <a:r>
            <a:rPr lang="en-US" dirty="0"/>
            <a:t>Interconnects: OmniPath, IB, 10 Ge</a:t>
          </a:r>
        </a:p>
      </dgm:t>
    </dgm:pt>
    <dgm:pt modelId="{3B552849-C77F-4DD0-A7A9-C5990171CEBF}" type="parTrans" cxnId="{85E0F786-B01A-4522-A400-FBC2A4C33401}">
      <dgm:prSet/>
      <dgm:spPr/>
      <dgm:t>
        <a:bodyPr/>
        <a:lstStyle/>
        <a:p>
          <a:endParaRPr lang="en-US"/>
        </a:p>
      </dgm:t>
    </dgm:pt>
    <dgm:pt modelId="{B6500C25-365B-4E7D-8172-057567E3A47A}" type="sibTrans" cxnId="{85E0F786-B01A-4522-A400-FBC2A4C33401}">
      <dgm:prSet/>
      <dgm:spPr/>
      <dgm:t>
        <a:bodyPr/>
        <a:lstStyle/>
        <a:p>
          <a:endParaRPr lang="en-US"/>
        </a:p>
      </dgm:t>
    </dgm:pt>
    <dgm:pt modelId="{ACA3BA3B-4197-4FF6-BE95-DB2011A30E69}">
      <dgm:prSet phldrT="[Text]"/>
      <dgm:spPr/>
      <dgm:t>
        <a:bodyPr/>
        <a:lstStyle/>
        <a:p>
          <a:r>
            <a:rPr lang="en-US" dirty="0"/>
            <a:t>New Architectures</a:t>
          </a:r>
        </a:p>
      </dgm:t>
    </dgm:pt>
    <dgm:pt modelId="{951D3D54-5A40-44E0-9139-EF8ED189971B}" type="parTrans" cxnId="{C242A6FD-FFD5-4E70-8331-7DEE3A1EFC34}">
      <dgm:prSet/>
      <dgm:spPr/>
      <dgm:t>
        <a:bodyPr/>
        <a:lstStyle/>
        <a:p>
          <a:endParaRPr lang="en-US"/>
        </a:p>
      </dgm:t>
    </dgm:pt>
    <dgm:pt modelId="{47047272-085E-4202-9B7E-1CB066BD7D8D}" type="sibTrans" cxnId="{C242A6FD-FFD5-4E70-8331-7DEE3A1EFC34}">
      <dgm:prSet/>
      <dgm:spPr/>
      <dgm:t>
        <a:bodyPr/>
        <a:lstStyle/>
        <a:p>
          <a:endParaRPr lang="en-US"/>
        </a:p>
      </dgm:t>
    </dgm:pt>
    <dgm:pt modelId="{B1F04888-ABF0-4200-9F62-4404AEB1584D}">
      <dgm:prSet phldrT="[Text]"/>
      <dgm:spPr/>
      <dgm:t>
        <a:bodyPr/>
        <a:lstStyle/>
        <a:p>
          <a:r>
            <a:rPr lang="en-US" dirty="0"/>
            <a:t>Heterogeneous: CP+ GPU + FPGA++ Others</a:t>
          </a:r>
        </a:p>
      </dgm:t>
    </dgm:pt>
    <dgm:pt modelId="{0296E5E2-2746-4D22-B9AD-7B70118053F5}" type="parTrans" cxnId="{00602800-B0FC-4567-A843-358C2C061FC8}">
      <dgm:prSet/>
      <dgm:spPr/>
      <dgm:t>
        <a:bodyPr/>
        <a:lstStyle/>
        <a:p>
          <a:endParaRPr lang="en-US"/>
        </a:p>
      </dgm:t>
    </dgm:pt>
    <dgm:pt modelId="{3C3B460E-0B40-4E77-B521-8990DF7B14F3}" type="sibTrans" cxnId="{00602800-B0FC-4567-A843-358C2C061FC8}">
      <dgm:prSet/>
      <dgm:spPr/>
      <dgm:t>
        <a:bodyPr/>
        <a:lstStyle/>
        <a:p>
          <a:endParaRPr lang="en-US"/>
        </a:p>
      </dgm:t>
    </dgm:pt>
    <dgm:pt modelId="{800DC551-8F3B-4BF6-92A4-F718788CFE87}">
      <dgm:prSet phldrT="[Text]"/>
      <dgm:spPr/>
      <dgm:t>
        <a:bodyPr/>
        <a:lstStyle/>
        <a:p>
          <a:r>
            <a:rPr lang="en-US" dirty="0"/>
            <a:t>Pre-Exascale and Exascale systems</a:t>
          </a:r>
        </a:p>
      </dgm:t>
    </dgm:pt>
    <dgm:pt modelId="{DB1EB64A-2F7C-440B-888C-DC61A83161C8}" type="parTrans" cxnId="{517A4BED-8502-4DF0-B8FE-7076557B0559}">
      <dgm:prSet/>
      <dgm:spPr/>
      <dgm:t>
        <a:bodyPr/>
        <a:lstStyle/>
        <a:p>
          <a:endParaRPr lang="en-US"/>
        </a:p>
      </dgm:t>
    </dgm:pt>
    <dgm:pt modelId="{D78EB423-2A53-4045-9D2E-E4FEC0CE40B4}" type="sibTrans" cxnId="{517A4BED-8502-4DF0-B8FE-7076557B0559}">
      <dgm:prSet/>
      <dgm:spPr/>
      <dgm:t>
        <a:bodyPr/>
        <a:lstStyle/>
        <a:p>
          <a:endParaRPr lang="en-US"/>
        </a:p>
      </dgm:t>
    </dgm:pt>
    <dgm:pt modelId="{425010DB-03EB-426B-A9B9-BD0A18DA5B5B}">
      <dgm:prSet phldrT="[Text]"/>
      <dgm:spPr/>
      <dgm:t>
        <a:bodyPr/>
        <a:lstStyle/>
        <a:p>
          <a:r>
            <a:rPr lang="en-US" dirty="0"/>
            <a:t>New Software </a:t>
          </a:r>
        </a:p>
      </dgm:t>
    </dgm:pt>
    <dgm:pt modelId="{C600EF75-4F09-400A-8AED-AD3EFDDBCE75}" type="parTrans" cxnId="{84C6B201-F893-4CBC-AFFB-C48FF84F967E}">
      <dgm:prSet/>
      <dgm:spPr/>
      <dgm:t>
        <a:bodyPr/>
        <a:lstStyle/>
        <a:p>
          <a:endParaRPr lang="en-US"/>
        </a:p>
      </dgm:t>
    </dgm:pt>
    <dgm:pt modelId="{ADD26779-A562-4215-B031-F5A2B563C3AB}" type="sibTrans" cxnId="{84C6B201-F893-4CBC-AFFB-C48FF84F967E}">
      <dgm:prSet/>
      <dgm:spPr/>
      <dgm:t>
        <a:bodyPr/>
        <a:lstStyle/>
        <a:p>
          <a:endParaRPr lang="en-US"/>
        </a:p>
      </dgm:t>
    </dgm:pt>
    <dgm:pt modelId="{18A15AF5-849A-4E40-862E-D9905D0E4355}">
      <dgm:prSet phldrT="[Text]"/>
      <dgm:spPr/>
      <dgm:t>
        <a:bodyPr/>
        <a:lstStyle/>
        <a:p>
          <a:r>
            <a:rPr lang="en-US" dirty="0"/>
            <a:t>Open Everything: OpenHPC, OpenCL, Open ACC, Open Stack, Open POWER, Open Computer </a:t>
          </a:r>
        </a:p>
      </dgm:t>
    </dgm:pt>
    <dgm:pt modelId="{03BA79AD-9E44-4750-96A3-986386B426D4}" type="parTrans" cxnId="{70C03502-A5D1-4127-9748-D35A85DC9BBD}">
      <dgm:prSet/>
      <dgm:spPr/>
      <dgm:t>
        <a:bodyPr/>
        <a:lstStyle/>
        <a:p>
          <a:endParaRPr lang="en-US"/>
        </a:p>
      </dgm:t>
    </dgm:pt>
    <dgm:pt modelId="{419C92A1-911C-4159-B25B-CA28F63CCE19}" type="sibTrans" cxnId="{70C03502-A5D1-4127-9748-D35A85DC9BBD}">
      <dgm:prSet/>
      <dgm:spPr/>
      <dgm:t>
        <a:bodyPr/>
        <a:lstStyle/>
        <a:p>
          <a:endParaRPr lang="en-US"/>
        </a:p>
      </dgm:t>
    </dgm:pt>
    <dgm:pt modelId="{AFEE4DDE-30E6-49D8-AE76-FC504DBD1C99}">
      <dgm:prSet phldrT="[Text]"/>
      <dgm:spPr/>
      <dgm:t>
        <a:bodyPr/>
        <a:lstStyle/>
        <a:p>
          <a:r>
            <a:rPr lang="en-US" dirty="0"/>
            <a:t>Dockers, Containers, Virtualization</a:t>
          </a:r>
        </a:p>
      </dgm:t>
    </dgm:pt>
    <dgm:pt modelId="{D427272D-0658-4A64-8046-16DDCC17B2CD}" type="parTrans" cxnId="{BFDD8BFA-3189-4B09-A7A8-1187F3C92BA3}">
      <dgm:prSet/>
      <dgm:spPr/>
      <dgm:t>
        <a:bodyPr/>
        <a:lstStyle/>
        <a:p>
          <a:endParaRPr lang="en-US"/>
        </a:p>
      </dgm:t>
    </dgm:pt>
    <dgm:pt modelId="{6067943F-0706-4243-B389-5DF0B6EF9290}" type="sibTrans" cxnId="{BFDD8BFA-3189-4B09-A7A8-1187F3C92BA3}">
      <dgm:prSet/>
      <dgm:spPr/>
      <dgm:t>
        <a:bodyPr/>
        <a:lstStyle/>
        <a:p>
          <a:endParaRPr lang="en-US"/>
        </a:p>
      </dgm:t>
    </dgm:pt>
    <dgm:pt modelId="{D2A0B33C-9298-4B0F-8313-4995761CD53C}">
      <dgm:prSet phldrT="[Text]"/>
      <dgm:spPr/>
      <dgm:t>
        <a:bodyPr/>
        <a:lstStyle/>
        <a:p>
          <a:r>
            <a:rPr lang="en-US" dirty="0"/>
            <a:t>Memory: NVRAM, 3D XPoint, HBM, HMC,, eRAM</a:t>
          </a:r>
        </a:p>
      </dgm:t>
    </dgm:pt>
    <dgm:pt modelId="{5A6E9F5C-3830-4A3C-8899-8EF1405D8457}" type="parTrans" cxnId="{13F2E2B1-DF07-464A-B191-8027197F688A}">
      <dgm:prSet/>
      <dgm:spPr/>
      <dgm:t>
        <a:bodyPr/>
        <a:lstStyle/>
        <a:p>
          <a:endParaRPr lang="en-US"/>
        </a:p>
      </dgm:t>
    </dgm:pt>
    <dgm:pt modelId="{AAE073EC-4534-4A1E-8013-A38FBF957805}" type="sibTrans" cxnId="{13F2E2B1-DF07-464A-B191-8027197F688A}">
      <dgm:prSet/>
      <dgm:spPr/>
      <dgm:t>
        <a:bodyPr/>
        <a:lstStyle/>
        <a:p>
          <a:endParaRPr lang="en-US"/>
        </a:p>
      </dgm:t>
    </dgm:pt>
    <dgm:pt modelId="{4185535C-32EA-403E-8D98-8AEDEFD15FC2}">
      <dgm:prSet phldrT="[Text]"/>
      <dgm:spPr/>
      <dgm:t>
        <a:bodyPr/>
        <a:lstStyle/>
        <a:p>
          <a:r>
            <a:rPr lang="en-US" dirty="0"/>
            <a:t>Storage; Flash as the new Disk</a:t>
          </a:r>
        </a:p>
      </dgm:t>
    </dgm:pt>
    <dgm:pt modelId="{25CF44D1-C39E-4D61-AC8F-1E90D2EEA7CD}" type="parTrans" cxnId="{3E94BE69-E6E8-4AD4-89DE-D01C232EEAE8}">
      <dgm:prSet/>
      <dgm:spPr/>
      <dgm:t>
        <a:bodyPr/>
        <a:lstStyle/>
        <a:p>
          <a:endParaRPr lang="en-US"/>
        </a:p>
      </dgm:t>
    </dgm:pt>
    <dgm:pt modelId="{FF0C6F97-402B-45CF-8636-652C79CAFD31}" type="sibTrans" cxnId="{3E94BE69-E6E8-4AD4-89DE-D01C232EEAE8}">
      <dgm:prSet/>
      <dgm:spPr/>
      <dgm:t>
        <a:bodyPr/>
        <a:lstStyle/>
        <a:p>
          <a:endParaRPr lang="en-US"/>
        </a:p>
      </dgm:t>
    </dgm:pt>
    <dgm:pt modelId="{A67E4A0A-99F1-4E51-A0ED-03F1DA7B0AA1}">
      <dgm:prSet phldrT="[Text]"/>
      <dgm:spPr/>
      <dgm:t>
        <a:bodyPr/>
        <a:lstStyle/>
        <a:p>
          <a:r>
            <a:rPr lang="en-US" dirty="0"/>
            <a:t>Post CMOS Technologies</a:t>
          </a:r>
        </a:p>
      </dgm:t>
    </dgm:pt>
    <dgm:pt modelId="{0247DBF2-3025-4277-9F9B-FC32D2231BF8}" type="parTrans" cxnId="{5516CC78-E61D-4EBD-97A2-34B2A2B7171E}">
      <dgm:prSet/>
      <dgm:spPr/>
      <dgm:t>
        <a:bodyPr/>
        <a:lstStyle/>
        <a:p>
          <a:endParaRPr lang="en-US"/>
        </a:p>
      </dgm:t>
    </dgm:pt>
    <dgm:pt modelId="{EA4CDE45-757B-4630-ADF6-8340D4FCC9FD}" type="sibTrans" cxnId="{5516CC78-E61D-4EBD-97A2-34B2A2B7171E}">
      <dgm:prSet/>
      <dgm:spPr/>
      <dgm:t>
        <a:bodyPr/>
        <a:lstStyle/>
        <a:p>
          <a:endParaRPr lang="en-US"/>
        </a:p>
      </dgm:t>
    </dgm:pt>
    <dgm:pt modelId="{C53BE38B-E022-48C3-860B-050B261093BB}">
      <dgm:prSet phldrT="[Text]"/>
      <dgm:spPr/>
      <dgm:t>
        <a:bodyPr/>
        <a:lstStyle/>
        <a:p>
          <a:r>
            <a:rPr lang="en-US" dirty="0"/>
            <a:t>Deepening memory Hierarchy</a:t>
          </a:r>
        </a:p>
      </dgm:t>
    </dgm:pt>
    <dgm:pt modelId="{200A12E6-3F23-4E5A-AD62-F4513AC0FEF9}" type="parTrans" cxnId="{7728463F-950D-489B-980D-C9B11C686580}">
      <dgm:prSet/>
      <dgm:spPr/>
      <dgm:t>
        <a:bodyPr/>
        <a:lstStyle/>
        <a:p>
          <a:endParaRPr lang="en-US"/>
        </a:p>
      </dgm:t>
    </dgm:pt>
    <dgm:pt modelId="{737A68C1-14C5-4D92-8ECD-8B780B4C653B}" type="sibTrans" cxnId="{7728463F-950D-489B-980D-C9B11C686580}">
      <dgm:prSet/>
      <dgm:spPr/>
      <dgm:t>
        <a:bodyPr/>
        <a:lstStyle/>
        <a:p>
          <a:endParaRPr lang="en-US"/>
        </a:p>
      </dgm:t>
    </dgm:pt>
    <dgm:pt modelId="{6AB45DE7-381D-4877-9A6F-169AD4CD6851}">
      <dgm:prSet phldrT="[Text]"/>
      <dgm:spPr/>
      <dgm:t>
        <a:bodyPr/>
        <a:lstStyle/>
        <a:p>
          <a:r>
            <a:rPr lang="en-US" dirty="0"/>
            <a:t>Priority Shifts to the data center</a:t>
          </a:r>
        </a:p>
      </dgm:t>
    </dgm:pt>
    <dgm:pt modelId="{5727F8D4-1D04-4A39-94DC-3BC8C3F897C4}" type="parTrans" cxnId="{3AB4DB1F-D33E-4694-8CE7-495D14FDDEF6}">
      <dgm:prSet/>
      <dgm:spPr/>
      <dgm:t>
        <a:bodyPr/>
        <a:lstStyle/>
        <a:p>
          <a:endParaRPr lang="en-US"/>
        </a:p>
      </dgm:t>
    </dgm:pt>
    <dgm:pt modelId="{F4D2F844-1FB9-45DE-B0F2-63606F67C2CE}" type="sibTrans" cxnId="{3AB4DB1F-D33E-4694-8CE7-495D14FDDEF6}">
      <dgm:prSet/>
      <dgm:spPr/>
      <dgm:t>
        <a:bodyPr/>
        <a:lstStyle/>
        <a:p>
          <a:endParaRPr lang="en-US"/>
        </a:p>
      </dgm:t>
    </dgm:pt>
    <dgm:pt modelId="{9CA2A22B-C6AD-4F39-A9D5-ABAE2C42909D}">
      <dgm:prSet phldrT="[Text]"/>
      <dgm:spPr/>
      <dgm:t>
        <a:bodyPr/>
        <a:lstStyle/>
        <a:p>
          <a:r>
            <a:rPr lang="en-US" dirty="0"/>
            <a:t>HPDA Defined architectures</a:t>
          </a:r>
        </a:p>
      </dgm:t>
    </dgm:pt>
    <dgm:pt modelId="{63E2ACA7-CEEE-44D3-8A3E-47464FDD4BA7}" type="parTrans" cxnId="{C3FF9F68-628E-44D0-8935-7BF41E2B2BAB}">
      <dgm:prSet/>
      <dgm:spPr/>
      <dgm:t>
        <a:bodyPr/>
        <a:lstStyle/>
        <a:p>
          <a:endParaRPr lang="en-US"/>
        </a:p>
      </dgm:t>
    </dgm:pt>
    <dgm:pt modelId="{F4C71420-C925-406D-85B0-25F1649705F5}" type="sibTrans" cxnId="{C3FF9F68-628E-44D0-8935-7BF41E2B2BAB}">
      <dgm:prSet/>
      <dgm:spPr/>
      <dgm:t>
        <a:bodyPr/>
        <a:lstStyle/>
        <a:p>
          <a:endParaRPr lang="en-US"/>
        </a:p>
      </dgm:t>
    </dgm:pt>
    <dgm:pt modelId="{26A55694-47E4-4F31-9551-4595C8EC7B4E}">
      <dgm:prSet phldrT="[Text]"/>
      <dgm:spPr/>
      <dgm:t>
        <a:bodyPr/>
        <a:lstStyle/>
        <a:p>
          <a:r>
            <a:rPr lang="en-US" dirty="0"/>
            <a:t>Managing the Deepening Memory Hierarchy</a:t>
          </a:r>
        </a:p>
      </dgm:t>
    </dgm:pt>
    <dgm:pt modelId="{33AABB73-3446-40DA-848A-6A0753834116}" type="parTrans" cxnId="{C2AF044B-4221-49D9-88D7-4CBBCE08D988}">
      <dgm:prSet/>
      <dgm:spPr/>
      <dgm:t>
        <a:bodyPr/>
        <a:lstStyle/>
        <a:p>
          <a:endParaRPr lang="en-US"/>
        </a:p>
      </dgm:t>
    </dgm:pt>
    <dgm:pt modelId="{F977D718-5C57-4F35-B0F8-BBB055DCF61D}" type="sibTrans" cxnId="{C2AF044B-4221-49D9-88D7-4CBBCE08D988}">
      <dgm:prSet/>
      <dgm:spPr/>
      <dgm:t>
        <a:bodyPr/>
        <a:lstStyle/>
        <a:p>
          <a:endParaRPr lang="en-US"/>
        </a:p>
      </dgm:t>
    </dgm:pt>
    <dgm:pt modelId="{6A63E735-EEF0-4837-AD31-8C96D11E75BE}">
      <dgm:prSet phldrT="[Text]"/>
      <dgm:spPr/>
      <dgm:t>
        <a:bodyPr/>
        <a:lstStyle/>
        <a:p>
          <a:r>
            <a:rPr lang="en-US" dirty="0"/>
            <a:t>Managing Data movement at the data center level</a:t>
          </a:r>
        </a:p>
      </dgm:t>
    </dgm:pt>
    <dgm:pt modelId="{F3F38623-CD78-43D1-AB0E-1A552D7FFB44}" type="parTrans" cxnId="{6F99A9BE-C0BE-412F-B4F8-A6DD46E67F1D}">
      <dgm:prSet/>
      <dgm:spPr/>
      <dgm:t>
        <a:bodyPr/>
        <a:lstStyle/>
        <a:p>
          <a:endParaRPr lang="en-US"/>
        </a:p>
      </dgm:t>
    </dgm:pt>
    <dgm:pt modelId="{616D71EB-8460-40E9-A4BA-FB55EF96ADD1}" type="sibTrans" cxnId="{6F99A9BE-C0BE-412F-B4F8-A6DD46E67F1D}">
      <dgm:prSet/>
      <dgm:spPr/>
      <dgm:t>
        <a:bodyPr/>
        <a:lstStyle/>
        <a:p>
          <a:endParaRPr lang="en-US"/>
        </a:p>
      </dgm:t>
    </dgm:pt>
    <dgm:pt modelId="{FBB662ED-B9F5-49A2-B197-A3CE09B3A17E}">
      <dgm:prSet phldrT="[Text]"/>
      <dgm:spPr/>
      <dgm:t>
        <a:bodyPr/>
        <a:lstStyle/>
        <a:p>
          <a:r>
            <a:rPr lang="en-US" dirty="0"/>
            <a:t>Managing Heterogeneous architectures</a:t>
          </a:r>
        </a:p>
      </dgm:t>
    </dgm:pt>
    <dgm:pt modelId="{3BA6FB1D-7E7B-49CE-B913-A2E8B0B4DCBD}" type="parTrans" cxnId="{E8C33718-4CFD-4B10-907D-EFBA7464C9D7}">
      <dgm:prSet/>
      <dgm:spPr/>
      <dgm:t>
        <a:bodyPr/>
        <a:lstStyle/>
        <a:p>
          <a:endParaRPr lang="en-US"/>
        </a:p>
      </dgm:t>
    </dgm:pt>
    <dgm:pt modelId="{730F69AA-C11D-449B-8630-EE7CEE6A6F19}" type="sibTrans" cxnId="{E8C33718-4CFD-4B10-907D-EFBA7464C9D7}">
      <dgm:prSet/>
      <dgm:spPr/>
      <dgm:t>
        <a:bodyPr/>
        <a:lstStyle/>
        <a:p>
          <a:endParaRPr lang="en-US"/>
        </a:p>
      </dgm:t>
    </dgm:pt>
    <dgm:pt modelId="{017BD660-72FF-4B66-8330-79B998D7CFCA}" type="pres">
      <dgm:prSet presAssocID="{C98D2679-AF69-4277-98B4-3EE216557B4F}" presName="linearFlow" presStyleCnt="0">
        <dgm:presLayoutVars>
          <dgm:dir/>
          <dgm:animLvl val="lvl"/>
          <dgm:resizeHandles val="exact"/>
        </dgm:presLayoutVars>
      </dgm:prSet>
      <dgm:spPr/>
    </dgm:pt>
    <dgm:pt modelId="{1F2EAFB5-0D4F-46C9-908D-03DA31767D0D}" type="pres">
      <dgm:prSet presAssocID="{FF14D44B-DBA2-45C8-8F4E-14EF34595DCA}" presName="composite" presStyleCnt="0"/>
      <dgm:spPr/>
    </dgm:pt>
    <dgm:pt modelId="{A1B4279F-A5AF-47DE-9279-B40AA47EE7BE}" type="pres">
      <dgm:prSet presAssocID="{FF14D44B-DBA2-45C8-8F4E-14EF34595DCA}" presName="parentText" presStyleLbl="alignNode1" presStyleIdx="0" presStyleCnt="3">
        <dgm:presLayoutVars>
          <dgm:chMax val="1"/>
          <dgm:bulletEnabled val="1"/>
        </dgm:presLayoutVars>
      </dgm:prSet>
      <dgm:spPr/>
    </dgm:pt>
    <dgm:pt modelId="{9C3415FD-D359-4C2A-8AE1-D6E33F56E297}" type="pres">
      <dgm:prSet presAssocID="{FF14D44B-DBA2-45C8-8F4E-14EF34595DCA}" presName="descendantText" presStyleLbl="alignAcc1" presStyleIdx="0" presStyleCnt="3">
        <dgm:presLayoutVars>
          <dgm:bulletEnabled val="1"/>
        </dgm:presLayoutVars>
      </dgm:prSet>
      <dgm:spPr/>
    </dgm:pt>
    <dgm:pt modelId="{F568EC7F-6CE9-4CF7-8B43-BF3E214DE5EC}" type="pres">
      <dgm:prSet presAssocID="{30BFF2F6-FA40-49D4-A796-CBFCA044BD42}" presName="sp" presStyleCnt="0"/>
      <dgm:spPr/>
    </dgm:pt>
    <dgm:pt modelId="{E0CF1152-7901-4B51-8F8D-35FFA7FE91A3}" type="pres">
      <dgm:prSet presAssocID="{ACA3BA3B-4197-4FF6-BE95-DB2011A30E69}" presName="composite" presStyleCnt="0"/>
      <dgm:spPr/>
    </dgm:pt>
    <dgm:pt modelId="{5118E4B5-C046-4A0E-89E9-1FD89E328C84}" type="pres">
      <dgm:prSet presAssocID="{ACA3BA3B-4197-4FF6-BE95-DB2011A30E69}" presName="parentText" presStyleLbl="alignNode1" presStyleIdx="1" presStyleCnt="3">
        <dgm:presLayoutVars>
          <dgm:chMax val="1"/>
          <dgm:bulletEnabled val="1"/>
        </dgm:presLayoutVars>
      </dgm:prSet>
      <dgm:spPr/>
    </dgm:pt>
    <dgm:pt modelId="{04A7BF56-0275-4E0C-BD0C-3B50B572A85F}" type="pres">
      <dgm:prSet presAssocID="{ACA3BA3B-4197-4FF6-BE95-DB2011A30E69}" presName="descendantText" presStyleLbl="alignAcc1" presStyleIdx="1" presStyleCnt="3">
        <dgm:presLayoutVars>
          <dgm:bulletEnabled val="1"/>
        </dgm:presLayoutVars>
      </dgm:prSet>
      <dgm:spPr/>
    </dgm:pt>
    <dgm:pt modelId="{E980EB8F-6A1B-4838-9CA1-A0858CF70862}" type="pres">
      <dgm:prSet presAssocID="{47047272-085E-4202-9B7E-1CB066BD7D8D}" presName="sp" presStyleCnt="0"/>
      <dgm:spPr/>
    </dgm:pt>
    <dgm:pt modelId="{FB99B9A7-452E-42D8-B700-E5DDCFBE5B39}" type="pres">
      <dgm:prSet presAssocID="{425010DB-03EB-426B-A9B9-BD0A18DA5B5B}" presName="composite" presStyleCnt="0"/>
      <dgm:spPr/>
    </dgm:pt>
    <dgm:pt modelId="{B4048E92-D815-4B34-A14B-D39843859761}" type="pres">
      <dgm:prSet presAssocID="{425010DB-03EB-426B-A9B9-BD0A18DA5B5B}" presName="parentText" presStyleLbl="alignNode1" presStyleIdx="2" presStyleCnt="3">
        <dgm:presLayoutVars>
          <dgm:chMax val="1"/>
          <dgm:bulletEnabled val="1"/>
        </dgm:presLayoutVars>
      </dgm:prSet>
      <dgm:spPr/>
    </dgm:pt>
    <dgm:pt modelId="{A5F3D29B-030B-443B-80D0-45BB731DC9EA}" type="pres">
      <dgm:prSet presAssocID="{425010DB-03EB-426B-A9B9-BD0A18DA5B5B}" presName="descendantText" presStyleLbl="alignAcc1" presStyleIdx="2" presStyleCnt="3">
        <dgm:presLayoutVars>
          <dgm:bulletEnabled val="1"/>
        </dgm:presLayoutVars>
      </dgm:prSet>
      <dgm:spPr/>
    </dgm:pt>
  </dgm:ptLst>
  <dgm:cxnLst>
    <dgm:cxn modelId="{838B48B2-6D78-4C9B-9507-7B038921E8BC}" type="presOf" srcId="{425010DB-03EB-426B-A9B9-BD0A18DA5B5B}" destId="{B4048E92-D815-4B34-A14B-D39843859761}" srcOrd="0" destOrd="0" presId="urn:microsoft.com/office/officeart/2005/8/layout/chevron2"/>
    <dgm:cxn modelId="{84C6B201-F893-4CBC-AFFB-C48FF84F967E}" srcId="{C98D2679-AF69-4277-98B4-3EE216557B4F}" destId="{425010DB-03EB-426B-A9B9-BD0A18DA5B5B}" srcOrd="2" destOrd="0" parTransId="{C600EF75-4F09-400A-8AED-AD3EFDDBCE75}" sibTransId="{ADD26779-A562-4215-B031-F5A2B563C3AB}"/>
    <dgm:cxn modelId="{002CF7B6-3BE3-4FF6-8679-4F74EDBCD1CB}" srcId="{FF14D44B-DBA2-45C8-8F4E-14EF34595DCA}" destId="{96644B01-0DAE-4F17-A0A2-9DDB2E15272F}" srcOrd="0" destOrd="0" parTransId="{3361D8EA-A550-4D27-8290-CA0721F3AC38}" sibTransId="{061DC708-C876-4AA4-BFB8-F909D6E13218}"/>
    <dgm:cxn modelId="{3AB4DB1F-D33E-4694-8CE7-495D14FDDEF6}" srcId="{ACA3BA3B-4197-4FF6-BE95-DB2011A30E69}" destId="{6AB45DE7-381D-4877-9A6F-169AD4CD6851}" srcOrd="3" destOrd="0" parTransId="{5727F8D4-1D04-4A39-94DC-3BC8C3F897C4}" sibTransId="{F4D2F844-1FB9-45DE-B0F2-63606F67C2CE}"/>
    <dgm:cxn modelId="{8E6A9AA5-51EB-45FE-8A3F-12B569CFA7F6}" type="presOf" srcId="{C98D2679-AF69-4277-98B4-3EE216557B4F}" destId="{017BD660-72FF-4B66-8330-79B998D7CFCA}" srcOrd="0" destOrd="0" presId="urn:microsoft.com/office/officeart/2005/8/layout/chevron2"/>
    <dgm:cxn modelId="{BFDD8BFA-3189-4B09-A7A8-1187F3C92BA3}" srcId="{425010DB-03EB-426B-A9B9-BD0A18DA5B5B}" destId="{AFEE4DDE-30E6-49D8-AE76-FC504DBD1C99}" srcOrd="1" destOrd="0" parTransId="{D427272D-0658-4A64-8046-16DDCC17B2CD}" sibTransId="{6067943F-0706-4243-B389-5DF0B6EF9290}"/>
    <dgm:cxn modelId="{517A4BED-8502-4DF0-B8FE-7076557B0559}" srcId="{ACA3BA3B-4197-4FF6-BE95-DB2011A30E69}" destId="{800DC551-8F3B-4BF6-92A4-F718788CFE87}" srcOrd="1" destOrd="0" parTransId="{DB1EB64A-2F7C-440B-888C-DC61A83161C8}" sibTransId="{D78EB423-2A53-4045-9D2E-E4FEC0CE40B4}"/>
    <dgm:cxn modelId="{D3742DB6-9968-4167-A990-0636E199DEDB}" type="presOf" srcId="{9CA2A22B-C6AD-4F39-A9D5-ABAE2C42909D}" destId="{04A7BF56-0275-4E0C-BD0C-3B50B572A85F}" srcOrd="0" destOrd="4" presId="urn:microsoft.com/office/officeart/2005/8/layout/chevron2"/>
    <dgm:cxn modelId="{13F2E2B1-DF07-464A-B191-8027197F688A}" srcId="{FF14D44B-DBA2-45C8-8F4E-14EF34595DCA}" destId="{D2A0B33C-9298-4B0F-8313-4995761CD53C}" srcOrd="2" destOrd="0" parTransId="{5A6E9F5C-3830-4A3C-8899-8EF1405D8457}" sibTransId="{AAE073EC-4534-4A1E-8013-A38FBF957805}"/>
    <dgm:cxn modelId="{49DA0792-9B2F-421C-981A-D461B2622512}" type="presOf" srcId="{6A63E735-EEF0-4837-AD31-8C96D11E75BE}" destId="{A5F3D29B-030B-443B-80D0-45BB731DC9EA}" srcOrd="0" destOrd="4" presId="urn:microsoft.com/office/officeart/2005/8/layout/chevron2"/>
    <dgm:cxn modelId="{6F99A9BE-C0BE-412F-B4F8-A6DD46E67F1D}" srcId="{425010DB-03EB-426B-A9B9-BD0A18DA5B5B}" destId="{6A63E735-EEF0-4837-AD31-8C96D11E75BE}" srcOrd="4" destOrd="0" parTransId="{F3F38623-CD78-43D1-AB0E-1A552D7FFB44}" sibTransId="{616D71EB-8460-40E9-A4BA-FB55EF96ADD1}"/>
    <dgm:cxn modelId="{7728463F-950D-489B-980D-C9B11C686580}" srcId="{ACA3BA3B-4197-4FF6-BE95-DB2011A30E69}" destId="{C53BE38B-E022-48C3-860B-050B261093BB}" srcOrd="2" destOrd="0" parTransId="{200A12E6-3F23-4E5A-AD62-F4513AC0FEF9}" sibTransId="{737A68C1-14C5-4D92-8ECD-8B780B4C653B}"/>
    <dgm:cxn modelId="{753103C2-566E-4150-8E57-D36DD82150B3}" type="presOf" srcId="{800DC551-8F3B-4BF6-92A4-F718788CFE87}" destId="{04A7BF56-0275-4E0C-BD0C-3B50B572A85F}" srcOrd="0" destOrd="1" presId="urn:microsoft.com/office/officeart/2005/8/layout/chevron2"/>
    <dgm:cxn modelId="{70A94081-E416-47D8-8A87-F14E9A41412F}" srcId="{C98D2679-AF69-4277-98B4-3EE216557B4F}" destId="{FF14D44B-DBA2-45C8-8F4E-14EF34595DCA}" srcOrd="0" destOrd="0" parTransId="{31D593B5-5001-488C-B834-933FF15AD1B4}" sibTransId="{30BFF2F6-FA40-49D4-A796-CBFCA044BD42}"/>
    <dgm:cxn modelId="{00602800-B0FC-4567-A843-358C2C061FC8}" srcId="{ACA3BA3B-4197-4FF6-BE95-DB2011A30E69}" destId="{B1F04888-ABF0-4200-9F62-4404AEB1584D}" srcOrd="0" destOrd="0" parTransId="{0296E5E2-2746-4D22-B9AD-7B70118053F5}" sibTransId="{3C3B460E-0B40-4E77-B521-8990DF7B14F3}"/>
    <dgm:cxn modelId="{D9AE1EB1-7E45-4212-BAE8-6D095903E456}" type="presOf" srcId="{4185535C-32EA-403E-8D98-8AEDEFD15FC2}" destId="{9C3415FD-D359-4C2A-8AE1-D6E33F56E297}" srcOrd="0" destOrd="3" presId="urn:microsoft.com/office/officeart/2005/8/layout/chevron2"/>
    <dgm:cxn modelId="{45702AC3-7760-4D86-8421-7C20F06CBB9E}" type="presOf" srcId="{26A55694-47E4-4F31-9551-4595C8EC7B4E}" destId="{A5F3D29B-030B-443B-80D0-45BB731DC9EA}" srcOrd="0" destOrd="2" presId="urn:microsoft.com/office/officeart/2005/8/layout/chevron2"/>
    <dgm:cxn modelId="{C2AF044B-4221-49D9-88D7-4CBBCE08D988}" srcId="{425010DB-03EB-426B-A9B9-BD0A18DA5B5B}" destId="{26A55694-47E4-4F31-9551-4595C8EC7B4E}" srcOrd="2" destOrd="0" parTransId="{33AABB73-3446-40DA-848A-6A0753834116}" sibTransId="{F977D718-5C57-4F35-B0F8-BBB055DCF61D}"/>
    <dgm:cxn modelId="{C242A6FD-FFD5-4E70-8331-7DEE3A1EFC34}" srcId="{C98D2679-AF69-4277-98B4-3EE216557B4F}" destId="{ACA3BA3B-4197-4FF6-BE95-DB2011A30E69}" srcOrd="1" destOrd="0" parTransId="{951D3D54-5A40-44E0-9139-EF8ED189971B}" sibTransId="{47047272-085E-4202-9B7E-1CB066BD7D8D}"/>
    <dgm:cxn modelId="{A907E0EE-D91D-4789-8399-136B3A29C097}" type="presOf" srcId="{18A15AF5-849A-4E40-862E-D9905D0E4355}" destId="{A5F3D29B-030B-443B-80D0-45BB731DC9EA}" srcOrd="0" destOrd="0" presId="urn:microsoft.com/office/officeart/2005/8/layout/chevron2"/>
    <dgm:cxn modelId="{51852FDF-9308-4AB6-BA20-5C6D5BACEFD6}" type="presOf" srcId="{6AB45DE7-381D-4877-9A6F-169AD4CD6851}" destId="{04A7BF56-0275-4E0C-BD0C-3B50B572A85F}" srcOrd="0" destOrd="3" presId="urn:microsoft.com/office/officeart/2005/8/layout/chevron2"/>
    <dgm:cxn modelId="{9C97C677-4E4B-45E0-9226-3C2AC0305A8B}" type="presOf" srcId="{ACA3BA3B-4197-4FF6-BE95-DB2011A30E69}" destId="{5118E4B5-C046-4A0E-89E9-1FD89E328C84}" srcOrd="0" destOrd="0" presId="urn:microsoft.com/office/officeart/2005/8/layout/chevron2"/>
    <dgm:cxn modelId="{E8C33718-4CFD-4B10-907D-EFBA7464C9D7}" srcId="{425010DB-03EB-426B-A9B9-BD0A18DA5B5B}" destId="{FBB662ED-B9F5-49A2-B197-A3CE09B3A17E}" srcOrd="3" destOrd="0" parTransId="{3BA6FB1D-7E7B-49CE-B913-A2E8B0B4DCBD}" sibTransId="{730F69AA-C11D-449B-8630-EE7CEE6A6F19}"/>
    <dgm:cxn modelId="{3E94BE69-E6E8-4AD4-89DE-D01C232EEAE8}" srcId="{FF14D44B-DBA2-45C8-8F4E-14EF34595DCA}" destId="{4185535C-32EA-403E-8D98-8AEDEFD15FC2}" srcOrd="3" destOrd="0" parTransId="{25CF44D1-C39E-4D61-AC8F-1E90D2EEA7CD}" sibTransId="{FF0C6F97-402B-45CF-8636-652C79CAFD31}"/>
    <dgm:cxn modelId="{31F8F9E2-E1A9-4697-8472-05428A9C5248}" type="presOf" srcId="{FBB662ED-B9F5-49A2-B197-A3CE09B3A17E}" destId="{A5F3D29B-030B-443B-80D0-45BB731DC9EA}" srcOrd="0" destOrd="3" presId="urn:microsoft.com/office/officeart/2005/8/layout/chevron2"/>
    <dgm:cxn modelId="{3ED08B87-2F35-481B-8D79-CDB3CB2E9FC6}" type="presOf" srcId="{C53BE38B-E022-48C3-860B-050B261093BB}" destId="{04A7BF56-0275-4E0C-BD0C-3B50B572A85F}" srcOrd="0" destOrd="2" presId="urn:microsoft.com/office/officeart/2005/8/layout/chevron2"/>
    <dgm:cxn modelId="{10D3E4F8-34C5-4A51-A91F-D8DE36217531}" type="presOf" srcId="{A67E4A0A-99F1-4E51-A0ED-03F1DA7B0AA1}" destId="{9C3415FD-D359-4C2A-8AE1-D6E33F56E297}" srcOrd="0" destOrd="4" presId="urn:microsoft.com/office/officeart/2005/8/layout/chevron2"/>
    <dgm:cxn modelId="{85E0F786-B01A-4522-A400-FBC2A4C33401}" srcId="{FF14D44B-DBA2-45C8-8F4E-14EF34595DCA}" destId="{C914A1BC-8D6A-4B6B-A397-A1BB5B18B22E}" srcOrd="1" destOrd="0" parTransId="{3B552849-C77F-4DD0-A7A9-C5990171CEBF}" sibTransId="{B6500C25-365B-4E7D-8172-057567E3A47A}"/>
    <dgm:cxn modelId="{5516CC78-E61D-4EBD-97A2-34B2A2B7171E}" srcId="{FF14D44B-DBA2-45C8-8F4E-14EF34595DCA}" destId="{A67E4A0A-99F1-4E51-A0ED-03F1DA7B0AA1}" srcOrd="4" destOrd="0" parTransId="{0247DBF2-3025-4277-9F9B-FC32D2231BF8}" sibTransId="{EA4CDE45-757B-4630-ADF6-8340D4FCC9FD}"/>
    <dgm:cxn modelId="{02BB32CC-5560-474B-A2DB-B047D16B0683}" type="presOf" srcId="{C914A1BC-8D6A-4B6B-A397-A1BB5B18B22E}" destId="{9C3415FD-D359-4C2A-8AE1-D6E33F56E297}" srcOrd="0" destOrd="1" presId="urn:microsoft.com/office/officeart/2005/8/layout/chevron2"/>
    <dgm:cxn modelId="{70C03502-A5D1-4127-9748-D35A85DC9BBD}" srcId="{425010DB-03EB-426B-A9B9-BD0A18DA5B5B}" destId="{18A15AF5-849A-4E40-862E-D9905D0E4355}" srcOrd="0" destOrd="0" parTransId="{03BA79AD-9E44-4750-96A3-986386B426D4}" sibTransId="{419C92A1-911C-4159-B25B-CA28F63CCE19}"/>
    <dgm:cxn modelId="{DE983A84-F967-4DF4-A895-6012E2B32027}" type="presOf" srcId="{AFEE4DDE-30E6-49D8-AE76-FC504DBD1C99}" destId="{A5F3D29B-030B-443B-80D0-45BB731DC9EA}" srcOrd="0" destOrd="1" presId="urn:microsoft.com/office/officeart/2005/8/layout/chevron2"/>
    <dgm:cxn modelId="{A4B4942B-EE5A-4544-91AA-7E076C1DDABD}" type="presOf" srcId="{D2A0B33C-9298-4B0F-8313-4995761CD53C}" destId="{9C3415FD-D359-4C2A-8AE1-D6E33F56E297}" srcOrd="0" destOrd="2" presId="urn:microsoft.com/office/officeart/2005/8/layout/chevron2"/>
    <dgm:cxn modelId="{C3FF9F68-628E-44D0-8935-7BF41E2B2BAB}" srcId="{ACA3BA3B-4197-4FF6-BE95-DB2011A30E69}" destId="{9CA2A22B-C6AD-4F39-A9D5-ABAE2C42909D}" srcOrd="4" destOrd="0" parTransId="{63E2ACA7-CEEE-44D3-8A3E-47464FDD4BA7}" sibTransId="{F4C71420-C925-406D-85B0-25F1649705F5}"/>
    <dgm:cxn modelId="{7CF11106-E25B-4368-BBAD-A680268B376F}" type="presOf" srcId="{96644B01-0DAE-4F17-A0A2-9DDB2E15272F}" destId="{9C3415FD-D359-4C2A-8AE1-D6E33F56E297}" srcOrd="0" destOrd="0" presId="urn:microsoft.com/office/officeart/2005/8/layout/chevron2"/>
    <dgm:cxn modelId="{A1BA1301-8495-49D7-9261-7EBF92EBBAAF}" type="presOf" srcId="{B1F04888-ABF0-4200-9F62-4404AEB1584D}" destId="{04A7BF56-0275-4E0C-BD0C-3B50B572A85F}" srcOrd="0" destOrd="0" presId="urn:microsoft.com/office/officeart/2005/8/layout/chevron2"/>
    <dgm:cxn modelId="{35864674-45E2-4358-89AD-273CC65AB3FB}" type="presOf" srcId="{FF14D44B-DBA2-45C8-8F4E-14EF34595DCA}" destId="{A1B4279F-A5AF-47DE-9279-B40AA47EE7BE}" srcOrd="0" destOrd="0" presId="urn:microsoft.com/office/officeart/2005/8/layout/chevron2"/>
    <dgm:cxn modelId="{DDD8D3C7-DEAE-46BA-A90A-5C9B95471E99}" type="presParOf" srcId="{017BD660-72FF-4B66-8330-79B998D7CFCA}" destId="{1F2EAFB5-0D4F-46C9-908D-03DA31767D0D}" srcOrd="0" destOrd="0" presId="urn:microsoft.com/office/officeart/2005/8/layout/chevron2"/>
    <dgm:cxn modelId="{DB852E07-6C2E-42D6-B313-43A50268EEC0}" type="presParOf" srcId="{1F2EAFB5-0D4F-46C9-908D-03DA31767D0D}" destId="{A1B4279F-A5AF-47DE-9279-B40AA47EE7BE}" srcOrd="0" destOrd="0" presId="urn:microsoft.com/office/officeart/2005/8/layout/chevron2"/>
    <dgm:cxn modelId="{E5A0CA83-714F-4F7D-8AED-2F88C26085F8}" type="presParOf" srcId="{1F2EAFB5-0D4F-46C9-908D-03DA31767D0D}" destId="{9C3415FD-D359-4C2A-8AE1-D6E33F56E297}" srcOrd="1" destOrd="0" presId="urn:microsoft.com/office/officeart/2005/8/layout/chevron2"/>
    <dgm:cxn modelId="{91C04EA5-AD3B-4B43-B217-CFFD65F35A88}" type="presParOf" srcId="{017BD660-72FF-4B66-8330-79B998D7CFCA}" destId="{F568EC7F-6CE9-4CF7-8B43-BF3E214DE5EC}" srcOrd="1" destOrd="0" presId="urn:microsoft.com/office/officeart/2005/8/layout/chevron2"/>
    <dgm:cxn modelId="{813DD7CC-5349-47DD-A650-EA44B17CE61F}" type="presParOf" srcId="{017BD660-72FF-4B66-8330-79B998D7CFCA}" destId="{E0CF1152-7901-4B51-8F8D-35FFA7FE91A3}" srcOrd="2" destOrd="0" presId="urn:microsoft.com/office/officeart/2005/8/layout/chevron2"/>
    <dgm:cxn modelId="{76784285-8C6D-4FAB-B34B-7398F6A1141C}" type="presParOf" srcId="{E0CF1152-7901-4B51-8F8D-35FFA7FE91A3}" destId="{5118E4B5-C046-4A0E-89E9-1FD89E328C84}" srcOrd="0" destOrd="0" presId="urn:microsoft.com/office/officeart/2005/8/layout/chevron2"/>
    <dgm:cxn modelId="{41D849C3-9FC1-4909-8374-7F036A89C8C0}" type="presParOf" srcId="{E0CF1152-7901-4B51-8F8D-35FFA7FE91A3}" destId="{04A7BF56-0275-4E0C-BD0C-3B50B572A85F}" srcOrd="1" destOrd="0" presId="urn:microsoft.com/office/officeart/2005/8/layout/chevron2"/>
    <dgm:cxn modelId="{03441BC5-F02C-4A63-8136-37914F203D05}" type="presParOf" srcId="{017BD660-72FF-4B66-8330-79B998D7CFCA}" destId="{E980EB8F-6A1B-4838-9CA1-A0858CF70862}" srcOrd="3" destOrd="0" presId="urn:microsoft.com/office/officeart/2005/8/layout/chevron2"/>
    <dgm:cxn modelId="{8767E276-5C6C-43EF-BC6E-296DB901A9F4}" type="presParOf" srcId="{017BD660-72FF-4B66-8330-79B998D7CFCA}" destId="{FB99B9A7-452E-42D8-B700-E5DDCFBE5B39}" srcOrd="4" destOrd="0" presId="urn:microsoft.com/office/officeart/2005/8/layout/chevron2"/>
    <dgm:cxn modelId="{1ECCAB7E-7376-4D6C-A8C7-F77C1F26F87F}" type="presParOf" srcId="{FB99B9A7-452E-42D8-B700-E5DDCFBE5B39}" destId="{B4048E92-D815-4B34-A14B-D39843859761}" srcOrd="0" destOrd="0" presId="urn:microsoft.com/office/officeart/2005/8/layout/chevron2"/>
    <dgm:cxn modelId="{8EC5E0F7-B591-472F-991D-F6B7C395F71C}" type="presParOf" srcId="{FB99B9A7-452E-42D8-B700-E5DDCFBE5B39}" destId="{A5F3D29B-030B-443B-80D0-45BB731DC9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C6FA5-D96C-4BC5-92AE-91C2BFD2E607}">
      <dsp:nvSpPr>
        <dsp:cNvPr id="0" name=""/>
        <dsp:cNvSpPr/>
      </dsp:nvSpPr>
      <dsp:spPr>
        <a:xfrm rot="5400000">
          <a:off x="4832848" y="-1834167"/>
          <a:ext cx="152655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Modeling &amp; Simulation</a:t>
          </a:r>
        </a:p>
        <a:p>
          <a:pPr marL="171450" lvl="1" indent="-171450" algn="l" defTabSz="711200">
            <a:lnSpc>
              <a:spcPct val="90000"/>
            </a:lnSpc>
            <a:spcBef>
              <a:spcPct val="0"/>
            </a:spcBef>
            <a:spcAft>
              <a:spcPct val="15000"/>
            </a:spcAft>
            <a:buChar char="•"/>
          </a:pPr>
          <a:r>
            <a:rPr lang="en-US" sz="1600" kern="1200" dirty="0">
              <a:solidFill>
                <a:schemeClr val="tx1"/>
              </a:solidFill>
            </a:rPr>
            <a:t>More iterative methods (stochastic, parametric, ensemble)</a:t>
          </a:r>
        </a:p>
        <a:p>
          <a:pPr marL="171450" lvl="1" indent="-171450" algn="l" defTabSz="711200">
            <a:lnSpc>
              <a:spcPct val="90000"/>
            </a:lnSpc>
            <a:spcBef>
              <a:spcPct val="0"/>
            </a:spcBef>
            <a:spcAft>
              <a:spcPct val="15000"/>
            </a:spcAft>
            <a:buChar char="•"/>
          </a:pPr>
          <a:r>
            <a:rPr lang="en-US" sz="1600" kern="1200" dirty="0">
              <a:solidFill>
                <a:schemeClr val="tx1"/>
              </a:solidFill>
            </a:rPr>
            <a:t>More SMEs</a:t>
          </a:r>
        </a:p>
        <a:p>
          <a:pPr marL="57150" lvl="1" indent="-57150" algn="l" defTabSz="400050">
            <a:lnSpc>
              <a:spcPct val="90000"/>
            </a:lnSpc>
            <a:spcBef>
              <a:spcPct val="0"/>
            </a:spcBef>
            <a:spcAft>
              <a:spcPct val="15000"/>
            </a:spcAft>
            <a:buChar char="•"/>
          </a:pPr>
          <a:endParaRPr lang="en-US" sz="900" kern="1200" dirty="0"/>
        </a:p>
      </dsp:txBody>
      <dsp:txXfrm rot="-5400000">
        <a:off x="2962656" y="110545"/>
        <a:ext cx="5192424" cy="1377519"/>
      </dsp:txXfrm>
    </dsp:sp>
    <dsp:sp modelId="{6A610299-9DD8-4B8A-B6E0-3C377EFBB903}">
      <dsp:nvSpPr>
        <dsp:cNvPr id="0" name=""/>
        <dsp:cNvSpPr/>
      </dsp:nvSpPr>
      <dsp:spPr>
        <a:xfrm>
          <a:off x="0" y="2414"/>
          <a:ext cx="2962656" cy="159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Traditional HPC</a:t>
          </a:r>
        </a:p>
      </dsp:txBody>
      <dsp:txXfrm>
        <a:off x="77802" y="80216"/>
        <a:ext cx="2807052" cy="1438175"/>
      </dsp:txXfrm>
    </dsp:sp>
    <dsp:sp modelId="{758B2625-9594-44BD-8E33-49A9F569E601}">
      <dsp:nvSpPr>
        <dsp:cNvPr id="0" name=""/>
        <dsp:cNvSpPr/>
      </dsp:nvSpPr>
      <dsp:spPr>
        <a:xfrm rot="5400000">
          <a:off x="4958616" y="-160699"/>
          <a:ext cx="127502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Today: Knowledge Discovery, BI/BA, Anomaly Detection, Marketing</a:t>
          </a:r>
        </a:p>
        <a:p>
          <a:pPr marL="171450" lvl="1" indent="-171450" algn="l" defTabSz="711200">
            <a:lnSpc>
              <a:spcPct val="90000"/>
            </a:lnSpc>
            <a:spcBef>
              <a:spcPct val="0"/>
            </a:spcBef>
            <a:spcAft>
              <a:spcPct val="15000"/>
            </a:spcAft>
            <a:buChar char="•"/>
          </a:pPr>
          <a:r>
            <a:rPr lang="en-US" sz="1600" kern="1200" dirty="0">
              <a:solidFill>
                <a:schemeClr val="tx1"/>
              </a:solidFill>
            </a:rPr>
            <a:t>Emerging: Precision Medicine, Cognitive, AI, IoT</a:t>
          </a:r>
        </a:p>
      </dsp:txBody>
      <dsp:txXfrm rot="-5400000">
        <a:off x="2962656" y="1897502"/>
        <a:ext cx="5204703" cy="1150541"/>
      </dsp:txXfrm>
    </dsp:sp>
    <dsp:sp modelId="{26F5D83E-AB60-4DFD-9FC4-CCEAC20D45AF}">
      <dsp:nvSpPr>
        <dsp:cNvPr id="0" name=""/>
        <dsp:cNvSpPr/>
      </dsp:nvSpPr>
      <dsp:spPr>
        <a:xfrm>
          <a:off x="0" y="1675882"/>
          <a:ext cx="2962656" cy="159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HPDA </a:t>
          </a:r>
        </a:p>
      </dsp:txBody>
      <dsp:txXfrm>
        <a:off x="77802" y="1753684"/>
        <a:ext cx="2807052" cy="1438175"/>
      </dsp:txXfrm>
    </dsp:sp>
    <dsp:sp modelId="{6DD1ED3F-A26F-483B-A32F-4022A4FB50F5}">
      <dsp:nvSpPr>
        <dsp:cNvPr id="0" name=""/>
        <dsp:cNvSpPr/>
      </dsp:nvSpPr>
      <dsp:spPr>
        <a:xfrm rot="5400000">
          <a:off x="4958616" y="1512768"/>
          <a:ext cx="1275023"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On-Premise</a:t>
          </a:r>
        </a:p>
        <a:p>
          <a:pPr marL="171450" lvl="1" indent="-171450" algn="l" defTabSz="711200">
            <a:lnSpc>
              <a:spcPct val="90000"/>
            </a:lnSpc>
            <a:spcBef>
              <a:spcPct val="0"/>
            </a:spcBef>
            <a:spcAft>
              <a:spcPct val="15000"/>
            </a:spcAft>
            <a:buChar char="•"/>
          </a:pPr>
          <a:r>
            <a:rPr lang="en-US" sz="1600" kern="1200" dirty="0">
              <a:solidFill>
                <a:schemeClr val="tx1"/>
              </a:solidFill>
            </a:rPr>
            <a:t>Cloud (Public, Private, Hybrid)</a:t>
          </a:r>
        </a:p>
        <a:p>
          <a:pPr marL="171450" lvl="1" indent="-171450" algn="l" defTabSz="711200">
            <a:lnSpc>
              <a:spcPct val="90000"/>
            </a:lnSpc>
            <a:spcBef>
              <a:spcPct val="0"/>
            </a:spcBef>
            <a:spcAft>
              <a:spcPct val="15000"/>
            </a:spcAft>
            <a:buChar char="•"/>
          </a:pPr>
          <a:r>
            <a:rPr lang="en-US" sz="1600" kern="1200" dirty="0">
              <a:solidFill>
                <a:schemeClr val="tx1"/>
              </a:solidFill>
            </a:rPr>
            <a:t>Private Hosted</a:t>
          </a:r>
        </a:p>
      </dsp:txBody>
      <dsp:txXfrm rot="-5400000">
        <a:off x="2962656" y="3570970"/>
        <a:ext cx="5204703" cy="1150541"/>
      </dsp:txXfrm>
    </dsp:sp>
    <dsp:sp modelId="{5228CC9E-1CDF-45A7-A58B-538CC21A0D0C}">
      <dsp:nvSpPr>
        <dsp:cNvPr id="0" name=""/>
        <dsp:cNvSpPr/>
      </dsp:nvSpPr>
      <dsp:spPr>
        <a:xfrm>
          <a:off x="0" y="3349351"/>
          <a:ext cx="2962656" cy="159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HPC Anywhere</a:t>
          </a:r>
        </a:p>
      </dsp:txBody>
      <dsp:txXfrm>
        <a:off x="77802" y="3427153"/>
        <a:ext cx="2807052" cy="1438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4279F-A5AF-47DE-9279-B40AA47EE7BE}">
      <dsp:nvSpPr>
        <dsp:cNvPr id="0" name=""/>
        <dsp:cNvSpPr/>
      </dsp:nvSpPr>
      <dsp:spPr>
        <a:xfrm rot="5400000">
          <a:off x="-280853" y="283035"/>
          <a:ext cx="1872359" cy="13106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New Technologies</a:t>
          </a:r>
        </a:p>
      </dsp:txBody>
      <dsp:txXfrm rot="-5400000">
        <a:off x="2" y="657507"/>
        <a:ext cx="1310651" cy="561708"/>
      </dsp:txXfrm>
    </dsp:sp>
    <dsp:sp modelId="{9C3415FD-D359-4C2A-8AE1-D6E33F56E297}">
      <dsp:nvSpPr>
        <dsp:cNvPr id="0" name=""/>
        <dsp:cNvSpPr/>
      </dsp:nvSpPr>
      <dsp:spPr>
        <a:xfrm rot="5400000">
          <a:off x="3964839" y="-2652006"/>
          <a:ext cx="1217033" cy="65254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Processors: KL, GPUs, ARM, OpenPOWER, RISC-V</a:t>
          </a:r>
        </a:p>
        <a:p>
          <a:pPr marL="114300" lvl="1" indent="-114300" algn="l" defTabSz="533400">
            <a:lnSpc>
              <a:spcPct val="90000"/>
            </a:lnSpc>
            <a:spcBef>
              <a:spcPct val="0"/>
            </a:spcBef>
            <a:spcAft>
              <a:spcPct val="15000"/>
            </a:spcAft>
            <a:buChar char="•"/>
          </a:pPr>
          <a:r>
            <a:rPr lang="en-US" sz="1200" kern="1200" dirty="0"/>
            <a:t>Interconnects: OmniPath, IB, 10 Ge</a:t>
          </a:r>
        </a:p>
        <a:p>
          <a:pPr marL="114300" lvl="1" indent="-114300" algn="l" defTabSz="533400">
            <a:lnSpc>
              <a:spcPct val="90000"/>
            </a:lnSpc>
            <a:spcBef>
              <a:spcPct val="0"/>
            </a:spcBef>
            <a:spcAft>
              <a:spcPct val="15000"/>
            </a:spcAft>
            <a:buChar char="•"/>
          </a:pPr>
          <a:r>
            <a:rPr lang="en-US" sz="1200" kern="1200" dirty="0"/>
            <a:t>Memory: NVRAM, 3D XPoint, HBM, HMC,, eRAM</a:t>
          </a:r>
        </a:p>
        <a:p>
          <a:pPr marL="114300" lvl="1" indent="-114300" algn="l" defTabSz="533400">
            <a:lnSpc>
              <a:spcPct val="90000"/>
            </a:lnSpc>
            <a:spcBef>
              <a:spcPct val="0"/>
            </a:spcBef>
            <a:spcAft>
              <a:spcPct val="15000"/>
            </a:spcAft>
            <a:buChar char="•"/>
          </a:pPr>
          <a:r>
            <a:rPr lang="en-US" sz="1200" kern="1200" dirty="0"/>
            <a:t>Storage; Flash as the new Disk</a:t>
          </a:r>
        </a:p>
        <a:p>
          <a:pPr marL="114300" lvl="1" indent="-114300" algn="l" defTabSz="533400">
            <a:lnSpc>
              <a:spcPct val="90000"/>
            </a:lnSpc>
            <a:spcBef>
              <a:spcPct val="0"/>
            </a:spcBef>
            <a:spcAft>
              <a:spcPct val="15000"/>
            </a:spcAft>
            <a:buChar char="•"/>
          </a:pPr>
          <a:r>
            <a:rPr lang="en-US" sz="1200" kern="1200" dirty="0"/>
            <a:t>Post CMOS Technologies</a:t>
          </a:r>
        </a:p>
      </dsp:txBody>
      <dsp:txXfrm rot="-5400000">
        <a:off x="1310652" y="61592"/>
        <a:ext cx="6465998" cy="1098211"/>
      </dsp:txXfrm>
    </dsp:sp>
    <dsp:sp modelId="{5118E4B5-C046-4A0E-89E9-1FD89E328C84}">
      <dsp:nvSpPr>
        <dsp:cNvPr id="0" name=""/>
        <dsp:cNvSpPr/>
      </dsp:nvSpPr>
      <dsp:spPr>
        <a:xfrm rot="5400000">
          <a:off x="-280853" y="1963930"/>
          <a:ext cx="1872359" cy="13106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New Architectures</a:t>
          </a:r>
        </a:p>
      </dsp:txBody>
      <dsp:txXfrm rot="-5400000">
        <a:off x="2" y="2338402"/>
        <a:ext cx="1310651" cy="561708"/>
      </dsp:txXfrm>
    </dsp:sp>
    <dsp:sp modelId="{04A7BF56-0275-4E0C-BD0C-3B50B572A85F}">
      <dsp:nvSpPr>
        <dsp:cNvPr id="0" name=""/>
        <dsp:cNvSpPr/>
      </dsp:nvSpPr>
      <dsp:spPr>
        <a:xfrm rot="5400000">
          <a:off x="3964839" y="-971111"/>
          <a:ext cx="1217033" cy="65254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Heterogeneous: CP+ GPU + FPGA++ Others</a:t>
          </a:r>
        </a:p>
        <a:p>
          <a:pPr marL="114300" lvl="1" indent="-114300" algn="l" defTabSz="533400">
            <a:lnSpc>
              <a:spcPct val="90000"/>
            </a:lnSpc>
            <a:spcBef>
              <a:spcPct val="0"/>
            </a:spcBef>
            <a:spcAft>
              <a:spcPct val="15000"/>
            </a:spcAft>
            <a:buChar char="•"/>
          </a:pPr>
          <a:r>
            <a:rPr lang="en-US" sz="1200" kern="1200" dirty="0"/>
            <a:t>Pre-Exascale and Exascale systems</a:t>
          </a:r>
        </a:p>
        <a:p>
          <a:pPr marL="114300" lvl="1" indent="-114300" algn="l" defTabSz="533400">
            <a:lnSpc>
              <a:spcPct val="90000"/>
            </a:lnSpc>
            <a:spcBef>
              <a:spcPct val="0"/>
            </a:spcBef>
            <a:spcAft>
              <a:spcPct val="15000"/>
            </a:spcAft>
            <a:buChar char="•"/>
          </a:pPr>
          <a:r>
            <a:rPr lang="en-US" sz="1200" kern="1200" dirty="0"/>
            <a:t>Deepening memory Hierarchy</a:t>
          </a:r>
        </a:p>
        <a:p>
          <a:pPr marL="114300" lvl="1" indent="-114300" algn="l" defTabSz="533400">
            <a:lnSpc>
              <a:spcPct val="90000"/>
            </a:lnSpc>
            <a:spcBef>
              <a:spcPct val="0"/>
            </a:spcBef>
            <a:spcAft>
              <a:spcPct val="15000"/>
            </a:spcAft>
            <a:buChar char="•"/>
          </a:pPr>
          <a:r>
            <a:rPr lang="en-US" sz="1200" kern="1200" dirty="0"/>
            <a:t>Priority Shifts to the data center</a:t>
          </a:r>
        </a:p>
        <a:p>
          <a:pPr marL="114300" lvl="1" indent="-114300" algn="l" defTabSz="533400">
            <a:lnSpc>
              <a:spcPct val="90000"/>
            </a:lnSpc>
            <a:spcBef>
              <a:spcPct val="0"/>
            </a:spcBef>
            <a:spcAft>
              <a:spcPct val="15000"/>
            </a:spcAft>
            <a:buChar char="•"/>
          </a:pPr>
          <a:r>
            <a:rPr lang="en-US" sz="1200" kern="1200" dirty="0"/>
            <a:t>HPDA Defined architectures</a:t>
          </a:r>
        </a:p>
      </dsp:txBody>
      <dsp:txXfrm rot="-5400000">
        <a:off x="1310652" y="1742487"/>
        <a:ext cx="6465998" cy="1098211"/>
      </dsp:txXfrm>
    </dsp:sp>
    <dsp:sp modelId="{B4048E92-D815-4B34-A14B-D39843859761}">
      <dsp:nvSpPr>
        <dsp:cNvPr id="0" name=""/>
        <dsp:cNvSpPr/>
      </dsp:nvSpPr>
      <dsp:spPr>
        <a:xfrm rot="5400000">
          <a:off x="-280853" y="3644826"/>
          <a:ext cx="1872359" cy="13106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New Software </a:t>
          </a:r>
        </a:p>
      </dsp:txBody>
      <dsp:txXfrm rot="-5400000">
        <a:off x="2" y="4019298"/>
        <a:ext cx="1310651" cy="561708"/>
      </dsp:txXfrm>
    </dsp:sp>
    <dsp:sp modelId="{A5F3D29B-030B-443B-80D0-45BB731DC9EA}">
      <dsp:nvSpPr>
        <dsp:cNvPr id="0" name=""/>
        <dsp:cNvSpPr/>
      </dsp:nvSpPr>
      <dsp:spPr>
        <a:xfrm rot="5400000">
          <a:off x="3964839" y="709784"/>
          <a:ext cx="1217033" cy="65254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Open Everything: OpenHPC, OpenCL, Open ACC, Open Stack, Open POWER, Open Computer </a:t>
          </a:r>
        </a:p>
        <a:p>
          <a:pPr marL="114300" lvl="1" indent="-114300" algn="l" defTabSz="533400">
            <a:lnSpc>
              <a:spcPct val="90000"/>
            </a:lnSpc>
            <a:spcBef>
              <a:spcPct val="0"/>
            </a:spcBef>
            <a:spcAft>
              <a:spcPct val="15000"/>
            </a:spcAft>
            <a:buChar char="•"/>
          </a:pPr>
          <a:r>
            <a:rPr lang="en-US" sz="1200" kern="1200" dirty="0"/>
            <a:t>Dockers, Containers, Virtualization</a:t>
          </a:r>
        </a:p>
        <a:p>
          <a:pPr marL="114300" lvl="1" indent="-114300" algn="l" defTabSz="533400">
            <a:lnSpc>
              <a:spcPct val="90000"/>
            </a:lnSpc>
            <a:spcBef>
              <a:spcPct val="0"/>
            </a:spcBef>
            <a:spcAft>
              <a:spcPct val="15000"/>
            </a:spcAft>
            <a:buChar char="•"/>
          </a:pPr>
          <a:r>
            <a:rPr lang="en-US" sz="1200" kern="1200" dirty="0"/>
            <a:t>Managing the Deepening Memory Hierarchy</a:t>
          </a:r>
        </a:p>
        <a:p>
          <a:pPr marL="114300" lvl="1" indent="-114300" algn="l" defTabSz="533400">
            <a:lnSpc>
              <a:spcPct val="90000"/>
            </a:lnSpc>
            <a:spcBef>
              <a:spcPct val="0"/>
            </a:spcBef>
            <a:spcAft>
              <a:spcPct val="15000"/>
            </a:spcAft>
            <a:buChar char="•"/>
          </a:pPr>
          <a:r>
            <a:rPr lang="en-US" sz="1200" kern="1200" dirty="0"/>
            <a:t>Managing Heterogeneous architectures</a:t>
          </a:r>
        </a:p>
        <a:p>
          <a:pPr marL="114300" lvl="1" indent="-114300" algn="l" defTabSz="533400">
            <a:lnSpc>
              <a:spcPct val="90000"/>
            </a:lnSpc>
            <a:spcBef>
              <a:spcPct val="0"/>
            </a:spcBef>
            <a:spcAft>
              <a:spcPct val="15000"/>
            </a:spcAft>
            <a:buChar char="•"/>
          </a:pPr>
          <a:r>
            <a:rPr lang="en-US" sz="1200" kern="1200" dirty="0"/>
            <a:t>Managing Data movement at the data center level</a:t>
          </a:r>
        </a:p>
      </dsp:txBody>
      <dsp:txXfrm rot="-5400000">
        <a:off x="1310652" y="3423383"/>
        <a:ext cx="6465998" cy="10982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a:defRPr sz="1200"/>
            </a:lvl1pPr>
          </a:lstStyle>
          <a:p>
            <a:fld id="{909805D8-5A58-451F-A9CB-7FA2815199F8}" type="datetimeFigureOut">
              <a:rPr lang="en-US" smtClean="0"/>
              <a:pPr/>
              <a:t>8/8/2016</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76725"/>
            <a:ext cx="5661025" cy="405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51863"/>
            <a:ext cx="3067050" cy="450850"/>
          </a:xfrm>
          <a:prstGeom prst="rect">
            <a:avLst/>
          </a:prstGeom>
        </p:spPr>
        <p:txBody>
          <a:bodyPr vert="horz" lIns="91440" tIns="45720" rIns="91440" bIns="45720" rtlCol="0" anchor="b"/>
          <a:lstStyle>
            <a:lvl1pPr algn="r">
              <a:defRPr sz="1200"/>
            </a:lvl1pPr>
          </a:lstStyle>
          <a:p>
            <a:fld id="{C47B1340-3E5D-4539-B573-1B556B889CA8}" type="slidenum">
              <a:rPr lang="en-US" smtClean="0"/>
              <a:pPr/>
              <a:t>‹#›</a:t>
            </a:fld>
            <a:endParaRPr lang="en-US"/>
          </a:p>
        </p:txBody>
      </p:sp>
    </p:spTree>
    <p:extLst>
      <p:ext uri="{BB962C8B-B14F-4D97-AF65-F5344CB8AC3E}">
        <p14:creationId xmlns:p14="http://schemas.microsoft.com/office/powerpoint/2010/main" val="193667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7B1340-3E5D-4539-B573-1B556B889CA8}" type="slidenum">
              <a:rPr lang="en-US" smtClean="0"/>
              <a:pPr/>
              <a:t>1</a:t>
            </a:fld>
            <a:endParaRPr lang="en-US"/>
          </a:p>
        </p:txBody>
      </p:sp>
    </p:spTree>
    <p:extLst>
      <p:ext uri="{BB962C8B-B14F-4D97-AF65-F5344CB8AC3E}">
        <p14:creationId xmlns:p14="http://schemas.microsoft.com/office/powerpoint/2010/main" val="147574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10</a:t>
            </a:fld>
            <a:endParaRPr lang="en-US"/>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0326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11</a:t>
            </a:fld>
            <a:endParaRPr lang="en-US"/>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4828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12</a:t>
            </a:fld>
            <a:endParaRPr lang="en-US"/>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9976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13</a:t>
            </a:fld>
            <a:endParaRPr lang="en-US"/>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6472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{NOTE: The original globe artwork is moved over slightly as the image went off the slide. The change did not impact the integrity or flow of the image. Image is GROUPED}</a:t>
            </a:r>
          </a:p>
          <a:p>
            <a:endParaRPr lang="en-US"/>
          </a:p>
          <a:p>
            <a:endParaRPr lang="en-US" dirty="0"/>
          </a:p>
        </p:txBody>
      </p:sp>
      <p:sp>
        <p:nvSpPr>
          <p:cNvPr id="4" name="Slide Number Placeholder 3"/>
          <p:cNvSpPr>
            <a:spLocks noGrp="1"/>
          </p:cNvSpPr>
          <p:nvPr>
            <p:ph type="sldNum" sz="quarter" idx="10"/>
          </p:nvPr>
        </p:nvSpPr>
        <p:spPr/>
        <p:txBody>
          <a:bodyPr/>
          <a:lstStyle/>
          <a:p>
            <a:fld id="{777A8DE6-6B50-094C-8647-96575B0159F4}" type="slidenum">
              <a:rPr lang="en-US" smtClean="0"/>
              <a:pPr/>
              <a:t>14</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8560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15</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16722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16</a:t>
            </a:fld>
            <a:endParaRPr lang="en-US"/>
          </a:p>
        </p:txBody>
      </p:sp>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532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17</a:t>
            </a:fld>
            <a:endParaRPr lang="en-US"/>
          </a:p>
        </p:txBody>
      </p:sp>
      <p:sp>
        <p:nvSpPr>
          <p:cNvPr id="7" name="Notes Placeholder 6"/>
          <p:cNvSpPr>
            <a:spLocks noGrp="1"/>
          </p:cNvSpPr>
          <p:nvPr>
            <p:ph type="body" idx="1"/>
          </p:nvPr>
        </p:nvSpPr>
        <p:spPr/>
        <p:txBody>
          <a:bodyPr/>
          <a:lstStyle/>
          <a:p>
            <a:endParaRPr lang="en-US"/>
          </a:p>
        </p:txBody>
      </p:sp>
      <p:sp>
        <p:nvSpPr>
          <p:cNvPr id="5"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119529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18</a:t>
            </a:fld>
            <a:endParaRPr lang="en-US"/>
          </a:p>
        </p:txBody>
      </p:sp>
      <p:sp>
        <p:nvSpPr>
          <p:cNvPr id="7" name="Notes Placeholder 6"/>
          <p:cNvSpPr>
            <a:spLocks noGrp="1"/>
          </p:cNvSpPr>
          <p:nvPr>
            <p:ph type="body" idx="1"/>
          </p:nvPr>
        </p:nvSpPr>
        <p:spPr/>
        <p:txBody>
          <a:bodyPr/>
          <a:lstStyle/>
          <a:p>
            <a:endParaRPr lang="en-US"/>
          </a:p>
        </p:txBody>
      </p:sp>
      <p:sp>
        <p:nvSpPr>
          <p:cNvPr id="5"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359716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{NOTE: The original globe artwork is moved over slightly as the image went off the slide. The change did not impact the integrity or flow of the image. Image is GROUPED}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7A8DE6-6B50-094C-8647-96575B0159F4}" type="slidenum">
              <a:rPr lang="en-US" smtClean="0">
                <a:solidFill>
                  <a:prstClr val="black"/>
                </a:solidFill>
              </a:rPr>
              <a:pPr/>
              <a:t>19</a:t>
            </a:fld>
            <a:endParaRPr lang="en-US">
              <a:solidFill>
                <a:prstClr val="black"/>
              </a:solidFill>
            </a:endParaRPr>
          </a:p>
        </p:txBody>
      </p:sp>
      <p:sp>
        <p:nvSpPr>
          <p:cNvPr id="6"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360100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noFill/>
          <a:ln/>
        </p:spPr>
        <p:txBody>
          <a:bodyPr/>
          <a:lstStyle/>
          <a:p>
            <a:pPr>
              <a:buNone/>
            </a:pPr>
            <a:r>
              <a:rPr lang="en-US" sz="1200" b="1" i="0" dirty="0"/>
              <a:t>ANALYST GUIDANCE</a:t>
            </a:r>
          </a:p>
          <a:p>
            <a:pPr>
              <a:buNone/>
            </a:pPr>
            <a:r>
              <a:rPr lang="en-US" sz="1200" b="1" i="1" dirty="0"/>
              <a:t>What does an analyst want to say about the market?</a:t>
            </a:r>
          </a:p>
          <a:p>
            <a:r>
              <a:rPr lang="en-US" sz="1100" b="1" dirty="0"/>
              <a:t>Situation – where are we now?</a:t>
            </a:r>
            <a:br>
              <a:rPr lang="en-US" sz="1100" dirty="0"/>
            </a:br>
            <a:r>
              <a:rPr lang="en-US" sz="1100" i="1" dirty="0"/>
              <a:t>“For a long time we have been…”</a:t>
            </a:r>
          </a:p>
          <a:p>
            <a:r>
              <a:rPr lang="en-US" sz="1100" b="1" dirty="0"/>
              <a:t>Complication</a:t>
            </a:r>
            <a:r>
              <a:rPr lang="en-US" sz="1100" dirty="0"/>
              <a:t> </a:t>
            </a:r>
            <a:r>
              <a:rPr lang="en-US" sz="1100" i="1" dirty="0"/>
              <a:t>“Recently the situation has changed…” </a:t>
            </a:r>
            <a:r>
              <a:rPr lang="en-US" sz="1200" dirty="0"/>
              <a:t>What makes this situation hard? These could be trends, emerging technologies, opportunities or issues (i.e., everything would stay the same, but because of “X,” things are changing and organizations need to do something to address the changing condition).</a:t>
            </a:r>
          </a:p>
          <a:p>
            <a:r>
              <a:rPr lang="en-US" sz="1200" b="1" dirty="0"/>
              <a:t>Implication </a:t>
            </a:r>
            <a:r>
              <a:rPr lang="en-US" sz="1100" dirty="0"/>
              <a:t>“so what?”</a:t>
            </a:r>
            <a:endParaRPr lang="en-US" sz="1200" dirty="0"/>
          </a:p>
          <a:p>
            <a:r>
              <a:rPr lang="en-US" sz="1200" b="1" dirty="0"/>
              <a:t>Question</a:t>
            </a:r>
            <a:r>
              <a:rPr lang="en-US" sz="1200" dirty="0"/>
              <a:t> </a:t>
            </a:r>
            <a:r>
              <a:rPr lang="en-US" sz="1100" i="1" dirty="0"/>
              <a:t>“So what should we do?”</a:t>
            </a:r>
            <a:r>
              <a:rPr lang="en-US" sz="1100" dirty="0"/>
              <a:t> </a:t>
            </a:r>
            <a:endParaRPr lang="en-US" sz="1200" dirty="0"/>
          </a:p>
          <a:p>
            <a:r>
              <a:rPr lang="en-US" sz="1200" b="1" dirty="0"/>
              <a:t>Answer (essential guidance) </a:t>
            </a:r>
            <a:r>
              <a:rPr lang="en-US" sz="1100" i="1" dirty="0"/>
              <a:t>“We need to…”</a:t>
            </a:r>
            <a:r>
              <a:rPr lang="en-US" sz="1100" dirty="0"/>
              <a:t>– </a:t>
            </a:r>
            <a:r>
              <a:rPr lang="en-US" sz="1200" dirty="0"/>
              <a:t>answers the question(s) or explains how it will be answered.</a:t>
            </a:r>
          </a:p>
          <a:p>
            <a:endParaRPr lang="en-US" dirty="0"/>
          </a:p>
        </p:txBody>
      </p:sp>
      <p:sp>
        <p:nvSpPr>
          <p:cNvPr id="4" name="Slide Image Placeholder 1"/>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95760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B1340-3E5D-4539-B573-1B556B889CA8}" type="slidenum">
              <a:rPr lang="en-US" smtClean="0"/>
              <a:pPr/>
              <a:t>20</a:t>
            </a:fld>
            <a:endParaRPr lang="en-US"/>
          </a:p>
        </p:txBody>
      </p:sp>
      <p:sp>
        <p:nvSpPr>
          <p:cNvPr id="6"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222255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B1340-3E5D-4539-B573-1B556B889CA8}" type="slidenum">
              <a:rPr lang="en-US" smtClean="0"/>
              <a:pPr/>
              <a:t>21</a:t>
            </a:fld>
            <a:endParaRPr lang="en-US"/>
          </a:p>
        </p:txBody>
      </p:sp>
      <p:sp>
        <p:nvSpPr>
          <p:cNvPr id="6"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4147863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22</a:t>
            </a:fld>
            <a:endParaRPr lang="en-US"/>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352154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The original globe artwork is moved over slightly as the image went off the slide. The change did not impact the integrity or flow of the image. Image is GROUPED}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7A8DE6-6B50-094C-8647-96575B0159F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1362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B1340-3E5D-4539-B573-1B556B889CA8}" type="slidenum">
              <a:rPr lang="en-US" smtClean="0"/>
              <a:pPr/>
              <a:t>24</a:t>
            </a:fld>
            <a:endParaRPr lang="en-US"/>
          </a:p>
        </p:txBody>
      </p:sp>
    </p:spTree>
    <p:extLst>
      <p:ext uri="{BB962C8B-B14F-4D97-AF65-F5344CB8AC3E}">
        <p14:creationId xmlns:p14="http://schemas.microsoft.com/office/powerpoint/2010/main" val="2496947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7B1340-3E5D-4539-B573-1B556B889CA8}" type="slidenum">
              <a:rPr lang="en-US" smtClean="0"/>
              <a:pPr/>
              <a:t>25</a:t>
            </a:fld>
            <a:endParaRPr lang="en-US"/>
          </a:p>
        </p:txBody>
      </p:sp>
    </p:spTree>
    <p:extLst>
      <p:ext uri="{BB962C8B-B14F-4D97-AF65-F5344CB8AC3E}">
        <p14:creationId xmlns:p14="http://schemas.microsoft.com/office/powerpoint/2010/main" val="670919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7A8DE6-6B50-094C-8647-96575B0159F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1915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7"/>
          <p:cNvSpPr>
            <a:spLocks noGrp="1" noChangeArrowheads="1"/>
          </p:cNvSpPr>
          <p:nvPr>
            <p:ph type="sldNum" sz="quarter" idx="5"/>
          </p:nvPr>
        </p:nvSpPr>
        <p:spPr>
          <a:noFill/>
        </p:spPr>
        <p:txBody>
          <a:bodyPr/>
          <a:lstStyle/>
          <a:p>
            <a:fld id="{923D341C-9026-4EEB-AE45-265E9410FAE2}" type="slidenum">
              <a:rPr lang="en-US" smtClean="0">
                <a:uFillTx/>
              </a:rPr>
              <a:pPr/>
              <a:t>27</a:t>
            </a:fld>
            <a:endParaRPr lang="en-US" dirty="0">
              <a:uFillTx/>
            </a:endParaRPr>
          </a:p>
        </p:txBody>
      </p:sp>
      <p:sp>
        <p:nvSpPr>
          <p:cNvPr id="58373" name="Rectangle 2"/>
          <p:cNvSpPr>
            <a:spLocks noGrp="1" noRot="1" noChangeAspect="1" noChangeArrowheads="1" noTextEdit="1"/>
          </p:cNvSpPr>
          <p:nvPr>
            <p:ph type="sldImg"/>
          </p:nvPr>
        </p:nvSpPr>
        <p:spPr/>
      </p:sp>
      <p:sp>
        <p:nvSpPr>
          <p:cNvPr id="58374" name="Rectangle 3"/>
          <p:cNvSpPr>
            <a:spLocks noGrp="1" noChangeArrowheads="1"/>
          </p:cNvSpPr>
          <p:nvPr>
            <p:ph type="body" idx="1"/>
          </p:nvPr>
        </p:nvSpPr>
        <p:spPr>
          <a:noFill/>
        </p:spPr>
        <p:txBody>
          <a:bodyPr/>
          <a:lstStyle/>
          <a:p>
            <a:endParaRPr lang="en-US" dirty="0">
              <a:uFillTx/>
            </a:endParaRPr>
          </a:p>
        </p:txBody>
      </p:sp>
    </p:spTree>
    <p:extLst>
      <p:ext uri="{BB962C8B-B14F-4D97-AF65-F5344CB8AC3E}">
        <p14:creationId xmlns:p14="http://schemas.microsoft.com/office/powerpoint/2010/main" val="427159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Team members, Team,</a:t>
            </a:r>
            <a:r>
              <a:rPr lang="en-US" baseline="0" dirty="0"/>
              <a:t> Project Managers</a:t>
            </a:r>
            <a:endParaRPr lang="en-US" dirty="0"/>
          </a:p>
          <a:p>
            <a:endParaRPr lang="en-US" dirty="0"/>
          </a:p>
        </p:txBody>
      </p:sp>
      <p:sp>
        <p:nvSpPr>
          <p:cNvPr id="4" name="Slide Number Placeholder 3"/>
          <p:cNvSpPr>
            <a:spLocks noGrp="1"/>
          </p:cNvSpPr>
          <p:nvPr>
            <p:ph type="sldNum" sz="quarter" idx="10"/>
          </p:nvPr>
        </p:nvSpPr>
        <p:spPr/>
        <p:txBody>
          <a:bodyPr/>
          <a:lstStyle/>
          <a:p>
            <a:fld id="{FAF47C89-E985-4C70-A08E-E0940795A51B}" type="slidenum">
              <a:rPr lang="en-SG" smtClean="0"/>
              <a:pPr/>
              <a:t>3</a:t>
            </a:fld>
            <a:endParaRPr lang="en-SG"/>
          </a:p>
        </p:txBody>
      </p:sp>
    </p:spTree>
    <p:extLst>
      <p:ext uri="{BB962C8B-B14F-4D97-AF65-F5344CB8AC3E}">
        <p14:creationId xmlns:p14="http://schemas.microsoft.com/office/powerpoint/2010/main" val="414214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a:t>
            </a:r>
            <a:r>
              <a:rPr lang="en-US" baseline="0" dirty="0"/>
              <a:t>he original globe artwork </a:t>
            </a:r>
            <a:r>
              <a:rPr lang="en-US" dirty="0"/>
              <a:t>is moved </a:t>
            </a:r>
            <a:r>
              <a:rPr lang="en-US" baseline="0" dirty="0"/>
              <a:t>over slightly as the image went off the slide. The change did not impact the integrity or flow of the image. Image is GROUPED}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7A8DE6-6B50-094C-8647-96575B0159F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7553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5</a:t>
            </a:fld>
            <a:endParaRPr lang="en-US"/>
          </a:p>
        </p:txBody>
      </p:sp>
      <p:sp>
        <p:nvSpPr>
          <p:cNvPr id="7" name="Notes Placeholder 6"/>
          <p:cNvSpPr>
            <a:spLocks noGrp="1"/>
          </p:cNvSpPr>
          <p:nvPr>
            <p:ph type="body" idx="1"/>
          </p:nvPr>
        </p:nvSpPr>
        <p:spPr/>
        <p:txBody>
          <a:bodyPr/>
          <a:lstStyle/>
          <a:p>
            <a:endParaRPr lang="en-US"/>
          </a:p>
        </p:txBody>
      </p:sp>
      <p:sp>
        <p:nvSpPr>
          <p:cNvPr id="5"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125626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6</a:t>
            </a:fld>
            <a:endParaRPr lang="en-US"/>
          </a:p>
        </p:txBody>
      </p:sp>
      <p:sp>
        <p:nvSpPr>
          <p:cNvPr id="7" name="Notes Placeholder 6"/>
          <p:cNvSpPr>
            <a:spLocks noGrp="1"/>
          </p:cNvSpPr>
          <p:nvPr>
            <p:ph type="body" idx="1"/>
          </p:nvPr>
        </p:nvSpPr>
        <p:spPr/>
        <p:txBody>
          <a:bodyPr/>
          <a:lstStyle/>
          <a:p>
            <a:endParaRPr lang="en-US"/>
          </a:p>
        </p:txBody>
      </p:sp>
      <p:sp>
        <p:nvSpPr>
          <p:cNvPr id="5"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282374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7</a:t>
            </a:fld>
            <a:endParaRPr lang="en-US"/>
          </a:p>
        </p:txBody>
      </p:sp>
      <p:sp>
        <p:nvSpPr>
          <p:cNvPr id="7" name="Notes Placeholder 6"/>
          <p:cNvSpPr>
            <a:spLocks noGrp="1"/>
          </p:cNvSpPr>
          <p:nvPr>
            <p:ph type="body" idx="1"/>
          </p:nvPr>
        </p:nvSpPr>
        <p:spPr/>
        <p:txBody>
          <a:bodyPr/>
          <a:lstStyle/>
          <a:p>
            <a:endParaRPr lang="en-US"/>
          </a:p>
        </p:txBody>
      </p:sp>
      <p:sp>
        <p:nvSpPr>
          <p:cNvPr id="5"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133270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7B1340-3E5D-4539-B573-1B556B889CA8}" type="slidenum">
              <a:rPr lang="en-US" smtClean="0"/>
              <a:pPr/>
              <a:t>8</a:t>
            </a:fld>
            <a:endParaRPr lang="en-US"/>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6156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{NOTE: The original globe artwork is moved over slightly as the image went off the slide. The change did not impact the integrity or flow of the image. Image is GROUPED}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77A8DE6-6B50-094C-8647-96575B0159F4}" type="slidenum">
              <a:rPr lang="en-US" smtClean="0">
                <a:solidFill>
                  <a:prstClr val="black"/>
                </a:solidFill>
              </a:rPr>
              <a:pPr/>
              <a:t>9</a:t>
            </a:fld>
            <a:endParaRPr lang="en-US">
              <a:solidFill>
                <a:prstClr val="black"/>
              </a:solidFill>
            </a:endParaRPr>
          </a:p>
        </p:txBody>
      </p:sp>
      <p:sp>
        <p:nvSpPr>
          <p:cNvPr id="6" name="Slide Image Placeholder 9"/>
          <p:cNvSpPr>
            <a:spLocks noGrp="1" noRot="1" noChangeAspect="1"/>
          </p:cNvSpPr>
          <p:nvPr>
            <p:ph type="sldImg" idx="2"/>
          </p:nvPr>
        </p:nvSpPr>
        <p:spPr>
          <a:xfrm>
            <a:off x="1287463" y="674688"/>
            <a:ext cx="4502150" cy="3376612"/>
          </a:xfrm>
        </p:spPr>
      </p:sp>
    </p:spTree>
    <p:extLst>
      <p:ext uri="{BB962C8B-B14F-4D97-AF65-F5344CB8AC3E}">
        <p14:creationId xmlns:p14="http://schemas.microsoft.com/office/powerpoint/2010/main" val="1888933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3549" y="3429001"/>
            <a:ext cx="8242301" cy="1789552"/>
          </a:xfrm>
        </p:spPr>
        <p:txBody>
          <a:bodyPr anchor="b">
            <a:noAutofit/>
          </a:bodyPr>
          <a:lstStyle>
            <a:lvl1pPr algn="r">
              <a:lnSpc>
                <a:spcPts val="3400"/>
              </a:lnSpc>
              <a:defRPr sz="3200"/>
            </a:lvl1pPr>
          </a:lstStyle>
          <a:p>
            <a:r>
              <a:rPr lang="en-US" dirty="0"/>
              <a:t>Click to edit Master title style</a:t>
            </a:r>
          </a:p>
        </p:txBody>
      </p:sp>
      <p:sp>
        <p:nvSpPr>
          <p:cNvPr id="3" name="Subtitle 2"/>
          <p:cNvSpPr>
            <a:spLocks noGrp="1"/>
          </p:cNvSpPr>
          <p:nvPr>
            <p:ph type="subTitle" idx="1"/>
          </p:nvPr>
        </p:nvSpPr>
        <p:spPr>
          <a:xfrm>
            <a:off x="1788809" y="5218552"/>
            <a:ext cx="6917041" cy="1639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new_backgrounds_7g.jpg"/>
          <p:cNvPicPr>
            <a:picLocks noChangeAspect="1"/>
          </p:cNvPicPr>
          <p:nvPr/>
        </p:nvPicPr>
        <p:blipFill>
          <a:blip r:embed="rId2"/>
          <a:srcRect b="12621"/>
          <a:stretch>
            <a:fillRect/>
          </a:stretch>
        </p:blipFill>
        <p:spPr>
          <a:xfrm>
            <a:off x="0" y="0"/>
            <a:ext cx="9144000" cy="3429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IDC   Visit us at IDC.com and follow us on Twitter: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178509" y="6290106"/>
            <a:ext cx="879094" cy="256695"/>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1441750" y="3396163"/>
            <a:ext cx="3419226" cy="365125"/>
          </a:xfrm>
        </p:spPr>
        <p:txBody>
          <a:bodyPr/>
          <a:lstStyle/>
          <a:p>
            <a:r>
              <a:rPr lang="en-US"/>
              <a:t>© IDC   Visit us at IDC.com and follow us on Twitter: @IDC</a:t>
            </a:r>
            <a:endParaRPr lang="en-US" dirty="0"/>
          </a:p>
        </p:txBody>
      </p:sp>
      <p:sp>
        <p:nvSpPr>
          <p:cNvPr id="6" name="Slide Number Placeholder 5"/>
          <p:cNvSpPr>
            <a:spLocks noGrp="1"/>
          </p:cNvSpPr>
          <p:nvPr>
            <p:ph type="sldNum" sz="quarter" idx="12"/>
          </p:nvPr>
        </p:nvSpPr>
        <p:spPr>
          <a:xfrm rot="5400000">
            <a:off x="-308001" y="5688415"/>
            <a:ext cx="1165276" cy="365125"/>
          </a:xfrm>
        </p:spPr>
        <p:txBody>
          <a:bodyPr/>
          <a:lstStyle/>
          <a:p>
            <a:fld id="{30879362-658A-E344-B7E9-F19991414F7F}" type="slidenum">
              <a:rPr lang="en-US" smtClean="0"/>
              <a:pPr/>
              <a:t>‹#›</a:t>
            </a:fld>
            <a:endParaRPr lang="en-US" dirty="0"/>
          </a:p>
        </p:txBody>
      </p:sp>
      <p:pic>
        <p:nvPicPr>
          <p:cNvPr id="7" name="Picture 6" descr="idc_logo_small.png"/>
          <p:cNvPicPr>
            <a:picLocks noChangeAspect="1"/>
          </p:cNvPicPr>
          <p:nvPr/>
        </p:nvPicPr>
        <p:blipFill>
          <a:blip r:embed="rId2"/>
          <a:stretch>
            <a:fillRect/>
          </a:stretch>
        </p:blipFill>
        <p:spPr>
          <a:xfrm rot="5400000">
            <a:off x="-265167" y="631254"/>
            <a:ext cx="1069848" cy="3566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209" y="3429001"/>
            <a:ext cx="8309582" cy="1789552"/>
          </a:xfrm>
        </p:spPr>
        <p:txBody>
          <a:bodyPr anchor="b">
            <a:noAutofit/>
          </a:bodyPr>
          <a:lstStyle>
            <a:lvl1pPr algn="r">
              <a:lnSpc>
                <a:spcPts val="3400"/>
              </a:lnSpc>
              <a:defRPr sz="3200"/>
            </a:lvl1pPr>
          </a:lstStyle>
          <a:p>
            <a:r>
              <a:rPr lang="en-US"/>
              <a:t>Click to edit Master title style</a:t>
            </a:r>
            <a:endParaRPr lang="en-US" dirty="0"/>
          </a:p>
        </p:txBody>
      </p:sp>
      <p:sp>
        <p:nvSpPr>
          <p:cNvPr id="3" name="Subtitle 2"/>
          <p:cNvSpPr>
            <a:spLocks noGrp="1"/>
          </p:cNvSpPr>
          <p:nvPr>
            <p:ph type="subTitle" idx="1"/>
          </p:nvPr>
        </p:nvSpPr>
        <p:spPr>
          <a:xfrm>
            <a:off x="1788809" y="5218552"/>
            <a:ext cx="6937982" cy="1639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new_backgrounds_7g.jpg"/>
          <p:cNvPicPr>
            <a:picLocks noChangeAspect="1"/>
          </p:cNvPicPr>
          <p:nvPr/>
        </p:nvPicPr>
        <p:blipFill>
          <a:blip r:embed="rId2"/>
          <a:srcRect b="12621"/>
          <a:stretch>
            <a:fillRect/>
          </a:stretch>
        </p:blipFill>
        <p:spPr>
          <a:xfrm>
            <a:off x="0" y="0"/>
            <a:ext cx="9144000" cy="34290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_7_title4.jpg"/>
          <p:cNvPicPr>
            <a:picLocks noChangeAspect="1"/>
          </p:cNvPicPr>
          <p:nvPr/>
        </p:nvPicPr>
        <p:blipFill>
          <a:blip r:embed="rId2"/>
          <a:stretch>
            <a:fillRect/>
          </a:stretch>
        </p:blipFill>
        <p:spPr>
          <a:xfrm>
            <a:off x="0" y="0"/>
            <a:ext cx="9144000" cy="2673350"/>
          </a:xfrm>
          <a:prstGeom prst="rect">
            <a:avLst/>
          </a:prstGeom>
        </p:spPr>
      </p:pic>
      <p:sp>
        <p:nvSpPr>
          <p:cNvPr id="2" name="Title 1"/>
          <p:cNvSpPr>
            <a:spLocks noGrp="1"/>
          </p:cNvSpPr>
          <p:nvPr>
            <p:ph type="title"/>
          </p:nvPr>
        </p:nvSpPr>
        <p:spPr>
          <a:xfrm>
            <a:off x="722313" y="691843"/>
            <a:ext cx="7772400" cy="1696434"/>
          </a:xfrm>
        </p:spPr>
        <p:txBody>
          <a:bodyPr anchor="t">
            <a:normAutofit/>
          </a:bodyPr>
          <a:lstStyle>
            <a:lvl1pPr algn="l">
              <a:defRPr sz="4000" b="1"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572936"/>
            <a:ext cx="7772400" cy="1500187"/>
          </a:xfrm>
        </p:spPr>
        <p:txBody>
          <a:bodyPr anchor="t">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IDC   Visit us at IDC.com and follow us on Twitter: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8" name="Picture 7" descr="new_background_vert_title.jpg"/>
          <p:cNvPicPr>
            <a:picLocks noChangeAspect="1"/>
          </p:cNvPicPr>
          <p:nvPr/>
        </p:nvPicPr>
        <p:blipFill>
          <a:blip r:embed="rId2"/>
          <a:stretch>
            <a:fillRect/>
          </a:stretch>
        </p:blipFill>
        <p:spPr>
          <a:xfrm>
            <a:off x="0" y="0"/>
            <a:ext cx="3676650" cy="6858000"/>
          </a:xfrm>
          <a:prstGeom prst="rect">
            <a:avLst/>
          </a:prstGeom>
        </p:spPr>
      </p:pic>
      <p:pic>
        <p:nvPicPr>
          <p:cNvPr id="9" name="Picture 8" descr="IDC_logo_white.png"/>
          <p:cNvPicPr>
            <a:picLocks noChangeAspect="1"/>
          </p:cNvPicPr>
          <p:nvPr/>
        </p:nvPicPr>
        <p:blipFill>
          <a:blip r:embed="rId3"/>
          <a:stretch>
            <a:fillRect/>
          </a:stretch>
        </p:blipFill>
        <p:spPr>
          <a:xfrm>
            <a:off x="277288" y="6329820"/>
            <a:ext cx="1340012" cy="432536"/>
          </a:xfrm>
          <a:prstGeom prst="rect">
            <a:avLst/>
          </a:prstGeom>
        </p:spPr>
      </p:pic>
      <p:sp>
        <p:nvSpPr>
          <p:cNvPr id="2" name="Title 1"/>
          <p:cNvSpPr>
            <a:spLocks noGrp="1"/>
          </p:cNvSpPr>
          <p:nvPr>
            <p:ph type="title"/>
          </p:nvPr>
        </p:nvSpPr>
        <p:spPr>
          <a:xfrm>
            <a:off x="315531" y="901521"/>
            <a:ext cx="3008313" cy="2588654"/>
          </a:xfrm>
        </p:spPr>
        <p:txBody>
          <a:bodyPr anchor="t">
            <a:normAutofit/>
          </a:bodyPr>
          <a:lstStyle>
            <a:lvl1pPr marL="0" indent="0" algn="l">
              <a:buFontTx/>
              <a:buNone/>
              <a:defRPr sz="2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38227" y="901521"/>
            <a:ext cx="5111750" cy="429171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722316" y="6479551"/>
            <a:ext cx="4434626" cy="365125"/>
          </a:xfrm>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8" name="Picture 7" descr="new_background_vert_title2.jpg"/>
          <p:cNvPicPr>
            <a:picLocks noChangeAspect="1"/>
          </p:cNvPicPr>
          <p:nvPr/>
        </p:nvPicPr>
        <p:blipFill>
          <a:blip r:embed="rId2"/>
          <a:stretch>
            <a:fillRect/>
          </a:stretch>
        </p:blipFill>
        <p:spPr>
          <a:xfrm>
            <a:off x="3684791" y="0"/>
            <a:ext cx="5467350" cy="6858000"/>
          </a:xfrm>
          <a:prstGeom prst="rect">
            <a:avLst/>
          </a:prstGeom>
        </p:spPr>
      </p:pic>
      <p:sp>
        <p:nvSpPr>
          <p:cNvPr id="2" name="Title 1"/>
          <p:cNvSpPr>
            <a:spLocks noGrp="1"/>
          </p:cNvSpPr>
          <p:nvPr>
            <p:ph type="title"/>
          </p:nvPr>
        </p:nvSpPr>
        <p:spPr>
          <a:xfrm>
            <a:off x="4391696" y="541711"/>
            <a:ext cx="4359499" cy="4983325"/>
          </a:xfrm>
        </p:spPr>
        <p:txBody>
          <a:bodyPr anchor="t">
            <a:normAutofit/>
          </a:bodyPr>
          <a:lstStyle>
            <a:lvl1pPr algn="l">
              <a:defRPr sz="2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9509" y="541712"/>
            <a:ext cx="3260686" cy="5584451"/>
          </a:xfrm>
        </p:spPr>
        <p:txBody>
          <a:bodyPr>
            <a:normAutofit/>
          </a:bodyPr>
          <a:lstStyle>
            <a:lvl1pPr>
              <a:defRPr sz="24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4790" y="6479551"/>
            <a:ext cx="4580115" cy="365125"/>
          </a:xfrm>
        </p:spPr>
        <p:txBody>
          <a:bodyPr/>
          <a:lstStyle>
            <a:lvl1pPr>
              <a:defRPr>
                <a:solidFill>
                  <a:schemeClr val="bg1">
                    <a:lumMod val="85000"/>
                  </a:schemeClr>
                </a:solidFill>
              </a:defRPr>
            </a:lvl1pPr>
          </a:lstStyle>
          <a:p>
            <a:r>
              <a:rPr lang="en-US" dirty="0">
                <a:solidFill>
                  <a:prstClr val="white">
                    <a:lumMod val="85000"/>
                  </a:prstClr>
                </a:solidFill>
              </a:rPr>
              <a:t>© IDC   Visit us at IDC.com and follow us on Twitter: @IDC</a:t>
            </a: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178509" y="6290106"/>
            <a:ext cx="879094" cy="256695"/>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1441750" y="3396163"/>
            <a:ext cx="3419226" cy="365125"/>
          </a:xfrm>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a:xfrm rot="5400000">
            <a:off x="-308001" y="5688415"/>
            <a:ext cx="1165276" cy="365125"/>
          </a:xfrm>
        </p:spPr>
        <p:txBody>
          <a:bodyPr/>
          <a:lstStyle/>
          <a:p>
            <a:fld id="{30879362-658A-E344-B7E9-F19991414F7F}" type="slidenum">
              <a:rPr lang="en-US" smtClean="0"/>
              <a:pPr/>
              <a:t>‹#›</a:t>
            </a:fld>
            <a:endParaRPr lang="en-US" dirty="0"/>
          </a:p>
        </p:txBody>
      </p:sp>
      <p:pic>
        <p:nvPicPr>
          <p:cNvPr id="7" name="Picture 6" descr="idc_logo_small.png"/>
          <p:cNvPicPr>
            <a:picLocks noChangeAspect="1"/>
          </p:cNvPicPr>
          <p:nvPr/>
        </p:nvPicPr>
        <p:blipFill>
          <a:blip r:embed="rId2"/>
          <a:stretch>
            <a:fillRect/>
          </a:stretch>
        </p:blipFill>
        <p:spPr>
          <a:xfrm rot="5400000">
            <a:off x="-265167" y="631254"/>
            <a:ext cx="1069848" cy="3566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_7_title4.jpg"/>
          <p:cNvPicPr>
            <a:picLocks noChangeAspect="1"/>
          </p:cNvPicPr>
          <p:nvPr/>
        </p:nvPicPr>
        <p:blipFill>
          <a:blip r:embed="rId2"/>
          <a:stretch>
            <a:fillRect/>
          </a:stretch>
        </p:blipFill>
        <p:spPr>
          <a:xfrm>
            <a:off x="0" y="0"/>
            <a:ext cx="9144000" cy="2673350"/>
          </a:xfrm>
          <a:prstGeom prst="rect">
            <a:avLst/>
          </a:prstGeom>
        </p:spPr>
      </p:pic>
      <p:sp>
        <p:nvSpPr>
          <p:cNvPr id="2" name="Title 1"/>
          <p:cNvSpPr>
            <a:spLocks noGrp="1"/>
          </p:cNvSpPr>
          <p:nvPr>
            <p:ph type="title"/>
          </p:nvPr>
        </p:nvSpPr>
        <p:spPr>
          <a:xfrm>
            <a:off x="722313" y="691843"/>
            <a:ext cx="7772400" cy="1696434"/>
          </a:xfrm>
        </p:spPr>
        <p:txBody>
          <a:bodyPr anchor="t">
            <a:normAutofit/>
          </a:bodyPr>
          <a:lstStyle>
            <a:lvl1pPr algn="l">
              <a:defRPr sz="4000" b="1" cap="none">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572936"/>
            <a:ext cx="7772400" cy="1500187"/>
          </a:xfrm>
        </p:spPr>
        <p:txBody>
          <a:bodyPr anchor="t">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 IDC   Visit us at IDC.com and follow us on Twitter: @IDC</a:t>
            </a:r>
            <a:endParaRPr lang="en-US" dirty="0"/>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 IDC   Visit us at IDC.com and follow us on Twitter: @IDC</a:t>
            </a:r>
            <a:endParaRPr lang="en-US" dirty="0"/>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IDC   Visit us at IDC.com and follow us on Twitter: @IDC</a:t>
            </a:r>
            <a:endParaRPr lang="en-US" dirty="0"/>
          </a:p>
        </p:txBody>
      </p:sp>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8" name="Picture 7" descr="new_background_vert_title.jpg"/>
          <p:cNvPicPr>
            <a:picLocks noChangeAspect="1"/>
          </p:cNvPicPr>
          <p:nvPr/>
        </p:nvPicPr>
        <p:blipFill>
          <a:blip r:embed="rId2"/>
          <a:stretch>
            <a:fillRect/>
          </a:stretch>
        </p:blipFill>
        <p:spPr>
          <a:xfrm>
            <a:off x="0" y="0"/>
            <a:ext cx="3676650" cy="6858000"/>
          </a:xfrm>
          <a:prstGeom prst="rect">
            <a:avLst/>
          </a:prstGeom>
        </p:spPr>
      </p:pic>
      <p:pic>
        <p:nvPicPr>
          <p:cNvPr id="9" name="Picture 8" descr="IDC_logo_white.png"/>
          <p:cNvPicPr>
            <a:picLocks noChangeAspect="1"/>
          </p:cNvPicPr>
          <p:nvPr/>
        </p:nvPicPr>
        <p:blipFill>
          <a:blip r:embed="rId3"/>
          <a:stretch>
            <a:fillRect/>
          </a:stretch>
        </p:blipFill>
        <p:spPr>
          <a:xfrm>
            <a:off x="277288" y="6329820"/>
            <a:ext cx="1340012" cy="432536"/>
          </a:xfrm>
          <a:prstGeom prst="rect">
            <a:avLst/>
          </a:prstGeom>
        </p:spPr>
      </p:pic>
      <p:sp>
        <p:nvSpPr>
          <p:cNvPr id="2" name="Title 1"/>
          <p:cNvSpPr>
            <a:spLocks noGrp="1"/>
          </p:cNvSpPr>
          <p:nvPr>
            <p:ph type="title"/>
          </p:nvPr>
        </p:nvSpPr>
        <p:spPr>
          <a:xfrm>
            <a:off x="315531" y="901521"/>
            <a:ext cx="3008313" cy="2588654"/>
          </a:xfrm>
        </p:spPr>
        <p:txBody>
          <a:bodyPr anchor="t">
            <a:normAutofit/>
          </a:bodyPr>
          <a:lstStyle>
            <a:lvl1pPr marL="0" indent="0" algn="l">
              <a:buFontTx/>
              <a:buNone/>
              <a:defRPr sz="2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38227" y="901521"/>
            <a:ext cx="5111750" cy="429171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722316" y="6479551"/>
            <a:ext cx="4434626" cy="365125"/>
          </a:xfrm>
        </p:spPr>
        <p:txBody>
          <a:bodyPr/>
          <a:lstStyle/>
          <a:p>
            <a:r>
              <a:rPr lang="en-US"/>
              <a:t>© IDC   Visit us at IDC.com and follow us on Twitter: @IDC</a:t>
            </a:r>
            <a:endParaRPr lang="en-US" dirty="0"/>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8" name="Picture 7" descr="new_background_vert_title2.jpg"/>
          <p:cNvPicPr>
            <a:picLocks noChangeAspect="1"/>
          </p:cNvPicPr>
          <p:nvPr/>
        </p:nvPicPr>
        <p:blipFill>
          <a:blip r:embed="rId2"/>
          <a:stretch>
            <a:fillRect/>
          </a:stretch>
        </p:blipFill>
        <p:spPr>
          <a:xfrm>
            <a:off x="3684791" y="0"/>
            <a:ext cx="5467350" cy="6858000"/>
          </a:xfrm>
          <a:prstGeom prst="rect">
            <a:avLst/>
          </a:prstGeom>
        </p:spPr>
      </p:pic>
      <p:sp>
        <p:nvSpPr>
          <p:cNvPr id="2" name="Title 1"/>
          <p:cNvSpPr>
            <a:spLocks noGrp="1"/>
          </p:cNvSpPr>
          <p:nvPr>
            <p:ph type="title"/>
          </p:nvPr>
        </p:nvSpPr>
        <p:spPr>
          <a:xfrm>
            <a:off x="4391696" y="541711"/>
            <a:ext cx="4359499" cy="4983325"/>
          </a:xfrm>
        </p:spPr>
        <p:txBody>
          <a:bodyPr anchor="t">
            <a:normAutofit/>
          </a:bodyPr>
          <a:lstStyle>
            <a:lvl1pPr algn="l">
              <a:defRPr sz="24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9509" y="541712"/>
            <a:ext cx="3260686" cy="5584451"/>
          </a:xfrm>
        </p:spPr>
        <p:txBody>
          <a:bodyPr>
            <a:normAutofit/>
          </a:bodyPr>
          <a:lstStyle>
            <a:lvl1pPr>
              <a:defRPr sz="24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4790" y="6479551"/>
            <a:ext cx="4580115" cy="365125"/>
          </a:xfrm>
        </p:spPr>
        <p:txBody>
          <a:bodyPr/>
          <a:lstStyle>
            <a:lvl1pPr>
              <a:defRPr>
                <a:solidFill>
                  <a:schemeClr val="bg1">
                    <a:lumMod val="85000"/>
                  </a:schemeClr>
                </a:solidFill>
              </a:defRPr>
            </a:lvl1pPr>
          </a:lstStyle>
          <a:p>
            <a:r>
              <a:rPr lang="en-US" dirty="0"/>
              <a:t>© IDC   Visit us at IDC.com and follow us on Twitter: @IDC</a:t>
            </a: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264906" y="6498004"/>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264906" y="6498004"/>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013676" y="6498004"/>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013676" y="6498004"/>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354687" y="6479551"/>
            <a:ext cx="4434626" cy="365125"/>
          </a:xfrm>
          <a:prstGeom prst="rect">
            <a:avLst/>
          </a:prstGeom>
        </p:spPr>
        <p:txBody>
          <a:bodyPr vert="horz" lIns="91440" tIns="45720" rIns="91440" bIns="45720" rtlCol="0" anchor="ctr"/>
          <a:lstStyle>
            <a:lvl1pPr algn="ctr">
              <a:defRPr sz="800">
                <a:solidFill>
                  <a:schemeClr val="bg1">
                    <a:lumMod val="75000"/>
                  </a:schemeClr>
                </a:solidFill>
              </a:defRPr>
            </a:lvl1pPr>
          </a:lstStyle>
          <a:p>
            <a:r>
              <a:rPr lang="en-US"/>
              <a:t>© IDC   Visit us at IDC.com and follow us on Twitter: @IDC</a:t>
            </a:r>
            <a:endParaRPr lang="en-US" dirty="0"/>
          </a:p>
        </p:txBody>
      </p:sp>
      <p:sp>
        <p:nvSpPr>
          <p:cNvPr id="6" name="Slide Number Placeholder 5"/>
          <p:cNvSpPr>
            <a:spLocks noGrp="1"/>
          </p:cNvSpPr>
          <p:nvPr>
            <p:ph type="sldNum" sz="quarter" idx="4"/>
          </p:nvPr>
        </p:nvSpPr>
        <p:spPr>
          <a:xfrm>
            <a:off x="8229600" y="6430705"/>
            <a:ext cx="457200" cy="365125"/>
          </a:xfrm>
          <a:prstGeom prst="rect">
            <a:avLst/>
          </a:prstGeom>
        </p:spPr>
        <p:txBody>
          <a:bodyPr vert="horz" lIns="91440" tIns="45720" rIns="91440" bIns="45720" rtlCol="0" anchor="ctr"/>
          <a:lstStyle>
            <a:lvl1pPr algn="r">
              <a:defRPr sz="1000">
                <a:solidFill>
                  <a:srgbClr val="FFFFFF"/>
                </a:solidFill>
              </a:defRPr>
            </a:lvl1pPr>
          </a:lstStyle>
          <a:p>
            <a:fld id="{30879362-658A-E344-B7E9-F19991414F7F}" type="slidenum">
              <a:rPr lang="en-US" smtClean="0"/>
              <a:pPr/>
              <a:t>‹#›</a:t>
            </a:fld>
            <a:endParaRPr lang="en-US"/>
          </a:p>
        </p:txBody>
      </p:sp>
      <p:pic>
        <p:nvPicPr>
          <p:cNvPr id="11" name="Picture 10" descr="IDC_logo.png"/>
          <p:cNvPicPr>
            <a:picLocks noChangeAspect="1"/>
          </p:cNvPicPr>
          <p:nvPr/>
        </p:nvPicPr>
        <p:blipFill>
          <a:blip r:embed="rId14"/>
          <a:stretch>
            <a:fillRect/>
          </a:stretch>
        </p:blipFill>
        <p:spPr>
          <a:xfrm>
            <a:off x="276473" y="6347018"/>
            <a:ext cx="1347611" cy="443965"/>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dt="0"/>
  <p:txStyles>
    <p:titleStyle>
      <a:lvl1pPr algn="l" defTabSz="4572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264906" y="6498004"/>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264906" y="6498004"/>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9013676" y="6498004"/>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013676" y="6498004"/>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354687" y="6479551"/>
            <a:ext cx="4434626" cy="365125"/>
          </a:xfrm>
          <a:prstGeom prst="rect">
            <a:avLst/>
          </a:prstGeom>
        </p:spPr>
        <p:txBody>
          <a:bodyPr vert="horz" lIns="91440" tIns="45720" rIns="91440" bIns="45720" rtlCol="0" anchor="ctr"/>
          <a:lstStyle>
            <a:lvl1pPr algn="ctr">
              <a:defRPr sz="800">
                <a:solidFill>
                  <a:schemeClr val="bg1">
                    <a:lumMod val="75000"/>
                  </a:schemeClr>
                </a:solidFill>
              </a:defRPr>
            </a:lvl1p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4"/>
          </p:nvPr>
        </p:nvSpPr>
        <p:spPr>
          <a:xfrm>
            <a:off x="8200570" y="6430705"/>
            <a:ext cx="486229" cy="365125"/>
          </a:xfrm>
          <a:prstGeom prst="rect">
            <a:avLst/>
          </a:prstGeom>
        </p:spPr>
        <p:txBody>
          <a:bodyPr vert="horz" lIns="91440" tIns="45720" rIns="91440" bIns="45720" rtlCol="0" anchor="ctr"/>
          <a:lstStyle>
            <a:lvl1pPr algn="r">
              <a:defRPr sz="1000">
                <a:solidFill>
                  <a:srgbClr val="FFFFFF"/>
                </a:solidFill>
              </a:defRPr>
            </a:lvl1pPr>
          </a:lstStyle>
          <a:p>
            <a:fld id="{30879362-658A-E344-B7E9-F19991414F7F}" type="slidenum">
              <a:rPr lang="en-US" smtClean="0"/>
              <a:pPr/>
              <a:t>‹#›</a:t>
            </a:fld>
            <a:endParaRPr lang="en-US"/>
          </a:p>
        </p:txBody>
      </p:sp>
      <p:pic>
        <p:nvPicPr>
          <p:cNvPr id="11" name="Picture 10" descr="IDC_logo.png"/>
          <p:cNvPicPr>
            <a:picLocks noChangeAspect="1"/>
          </p:cNvPicPr>
          <p:nvPr/>
        </p:nvPicPr>
        <p:blipFill>
          <a:blip r:embed="rId14"/>
          <a:stretch>
            <a:fillRect/>
          </a:stretch>
        </p:blipFill>
        <p:spPr>
          <a:xfrm>
            <a:off x="276473" y="6347018"/>
            <a:ext cx="1347611" cy="443965"/>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dt="0"/>
  <p:txStyles>
    <p:titleStyle>
      <a:lvl1pPr algn="l" defTabSz="4572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549" y="3676425"/>
            <a:ext cx="8242301" cy="1940160"/>
          </a:xfrm>
        </p:spPr>
        <p:txBody>
          <a:bodyPr/>
          <a:lstStyle/>
          <a:p>
            <a:r>
              <a:rPr lang="en-US" dirty="0"/>
              <a:t>Market Analysis Perspective:</a:t>
            </a:r>
            <a:br>
              <a:rPr lang="en-US" dirty="0"/>
            </a:br>
            <a:r>
              <a:rPr lang="en-US" dirty="0"/>
              <a:t>Worldwide Technical Computing, 2016 </a:t>
            </a:r>
            <a:br>
              <a:rPr lang="en-US" dirty="0"/>
            </a:br>
            <a:r>
              <a:rPr lang="en-US" dirty="0"/>
              <a:t>New Forces at Play in the </a:t>
            </a:r>
            <a:br>
              <a:rPr lang="en-US" dirty="0"/>
            </a:br>
            <a:r>
              <a:rPr lang="en-US" dirty="0"/>
              <a:t>High-Performance Computing and </a:t>
            </a:r>
            <a:br>
              <a:rPr lang="en-US" dirty="0"/>
            </a:br>
            <a:r>
              <a:rPr lang="en-US" dirty="0"/>
              <a:t>High-Performance Data Analysis Sectors</a:t>
            </a:r>
          </a:p>
        </p:txBody>
      </p:sp>
      <p:sp>
        <p:nvSpPr>
          <p:cNvPr id="3" name="Subtitle 2"/>
          <p:cNvSpPr>
            <a:spLocks noGrp="1"/>
          </p:cNvSpPr>
          <p:nvPr>
            <p:ph type="subTitle" idx="1"/>
          </p:nvPr>
        </p:nvSpPr>
        <p:spPr>
          <a:xfrm>
            <a:off x="1788809" y="5616585"/>
            <a:ext cx="6917041" cy="1053156"/>
          </a:xfrm>
        </p:spPr>
        <p:txBody>
          <a:bodyPr>
            <a:normAutofit lnSpcReduction="10000"/>
          </a:bodyPr>
          <a:lstStyle/>
          <a:p>
            <a:pPr>
              <a:lnSpc>
                <a:spcPct val="100000"/>
              </a:lnSpc>
              <a:spcAft>
                <a:spcPts val="0"/>
              </a:spcAft>
            </a:pPr>
            <a:r>
              <a:rPr lang="en-US" dirty="0"/>
              <a:t>Earl C. Joseph, Steve Conway, </a:t>
            </a:r>
          </a:p>
          <a:p>
            <a:pPr>
              <a:lnSpc>
                <a:spcPct val="100000"/>
              </a:lnSpc>
              <a:spcAft>
                <a:spcPts val="0"/>
              </a:spcAft>
            </a:pPr>
            <a:r>
              <a:rPr lang="en-US" dirty="0"/>
              <a:t>Bob Sorensen, Kevin Monroe </a:t>
            </a:r>
          </a:p>
          <a:p>
            <a:pPr>
              <a:lnSpc>
                <a:spcPct val="100000"/>
              </a:lnSpc>
              <a:spcAft>
                <a:spcPts val="0"/>
              </a:spcAft>
            </a:pPr>
            <a:r>
              <a:rPr lang="en-US" sz="2000" b="1" dirty="0"/>
              <a:t>August 15,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Major HPC Vendors Market Sales: Q1 2014-Q1 2016</a:t>
            </a:r>
          </a:p>
        </p:txBody>
      </p:sp>
      <p:sp>
        <p:nvSpPr>
          <p:cNvPr id="4" name="Footer Placeholder 3"/>
          <p:cNvSpPr>
            <a:spLocks noGrp="1"/>
          </p:cNvSpPr>
          <p:nvPr>
            <p:ph type="ftr" sz="quarter" idx="11"/>
          </p:nvPr>
        </p:nvSpPr>
        <p:spPr/>
        <p:txBody>
          <a:bodyPr/>
          <a:lstStyle/>
          <a:p>
            <a:r>
              <a:rPr lang="en-US" dirty="0"/>
              <a:t>© IDC   Visit us at IDC.com and follow us on Twitter: @IDC</a:t>
            </a:r>
          </a:p>
        </p:txBody>
      </p:sp>
      <p:sp>
        <p:nvSpPr>
          <p:cNvPr id="5" name="Slide Number Placeholder 4"/>
          <p:cNvSpPr>
            <a:spLocks noGrp="1"/>
          </p:cNvSpPr>
          <p:nvPr>
            <p:ph type="sldNum" sz="quarter" idx="12"/>
          </p:nvPr>
        </p:nvSpPr>
        <p:spPr/>
        <p:txBody>
          <a:bodyPr/>
          <a:lstStyle/>
          <a:p>
            <a:fld id="{30879362-658A-E344-B7E9-F19991414F7F}" type="slidenum">
              <a:rPr lang="en-US" smtClean="0"/>
              <a:pPr/>
              <a:t>10</a:t>
            </a:fld>
            <a:endParaRPr lang="en-US"/>
          </a:p>
        </p:txBody>
      </p:sp>
      <p:sp>
        <p:nvSpPr>
          <p:cNvPr id="7" name="TextBox 6"/>
          <p:cNvSpPr txBox="1"/>
          <p:nvPr/>
        </p:nvSpPr>
        <p:spPr>
          <a:xfrm>
            <a:off x="656216" y="5841402"/>
            <a:ext cx="1796528" cy="246221"/>
          </a:xfrm>
          <a:prstGeom prst="rect">
            <a:avLst/>
          </a:prstGeom>
          <a:noFill/>
        </p:spPr>
        <p:txBody>
          <a:bodyPr wrap="square" lIns="91440" rtlCol="0">
            <a:spAutoFit/>
          </a:bodyPr>
          <a:lstStyle/>
          <a:p>
            <a:pPr>
              <a:spcAft>
                <a:spcPts val="600"/>
              </a:spcAft>
              <a:buClr>
                <a:schemeClr val="tx2"/>
              </a:buClr>
            </a:pPr>
            <a:r>
              <a:rPr lang="en-US" sz="1000" dirty="0"/>
              <a:t>Source: IDC, 2016</a:t>
            </a:r>
          </a:p>
        </p:txBody>
      </p:sp>
      <p:pic>
        <p:nvPicPr>
          <p:cNvPr id="108" name="Picture 107"/>
          <p:cNvPicPr/>
          <p:nvPr/>
        </p:nvPicPr>
        <p:blipFill>
          <a:blip r:embed="rId3">
            <a:extLst>
              <a:ext uri="{28A0092B-C50C-407E-A947-70E740481C1C}">
                <a14:useLocalDpi xmlns:a14="http://schemas.microsoft.com/office/drawing/2010/main" val="0"/>
              </a:ext>
            </a:extLst>
          </a:blip>
          <a:stretch>
            <a:fillRect/>
          </a:stretch>
        </p:blipFill>
        <p:spPr>
          <a:xfrm>
            <a:off x="580439" y="1646571"/>
            <a:ext cx="4786050" cy="4179939"/>
          </a:xfrm>
          <a:prstGeom prst="rect">
            <a:avLst/>
          </a:prstGeom>
        </p:spPr>
      </p:pic>
      <p:grpSp>
        <p:nvGrpSpPr>
          <p:cNvPr id="39" name="Group 77"/>
          <p:cNvGrpSpPr/>
          <p:nvPr/>
        </p:nvGrpSpPr>
        <p:grpSpPr>
          <a:xfrm>
            <a:off x="1666424" y="4951360"/>
            <a:ext cx="5431384" cy="1136263"/>
            <a:chOff x="-4337311" y="1643050"/>
            <a:chExt cx="12981277" cy="3101649"/>
          </a:xfrm>
        </p:grpSpPr>
        <p:sp>
          <p:nvSpPr>
            <p:cNvPr id="40" name="Right Arrow 39"/>
            <p:cNvSpPr/>
            <p:nvPr/>
          </p:nvSpPr>
          <p:spPr>
            <a:xfrm rot="465176">
              <a:off x="-3196900" y="2796289"/>
              <a:ext cx="9746354" cy="924926"/>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20407410" lon="4129989" rev="17969933"/>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42" name="Group 76"/>
            <p:cNvGrpSpPr/>
            <p:nvPr/>
          </p:nvGrpSpPr>
          <p:grpSpPr>
            <a:xfrm>
              <a:off x="-4337311" y="1643050"/>
              <a:ext cx="12981277" cy="3101649"/>
              <a:chOff x="-4337311" y="1643050"/>
              <a:chExt cx="12981277" cy="3101649"/>
            </a:xfrm>
          </p:grpSpPr>
          <p:sp>
            <p:nvSpPr>
              <p:cNvPr id="43" name="Right Arrow 42"/>
              <p:cNvSpPr/>
              <p:nvPr/>
            </p:nvSpPr>
            <p:spPr>
              <a:xfrm rot="465176">
                <a:off x="-2431406" y="2705328"/>
                <a:ext cx="11075372" cy="1058510"/>
              </a:xfrm>
              <a:prstGeom prst="rightArrow">
                <a:avLst/>
              </a:prstGeom>
              <a:solidFill>
                <a:srgbClr val="00B0F0"/>
              </a:solidFill>
              <a:ln>
                <a:noFill/>
              </a:ln>
              <a:effectLst>
                <a:outerShdw blurRad="114300" dist="12700" dir="5400000" algn="t" rotWithShape="0">
                  <a:prstClr val="black">
                    <a:alpha val="33000"/>
                  </a:prstClr>
                </a:outerShdw>
              </a:effectLst>
              <a:scene3d>
                <a:camera prst="perspectiveRelaxed">
                  <a:rot lat="19890774" lon="3795019" rev="18107636"/>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4" name="Right Arrow 43"/>
              <p:cNvSpPr/>
              <p:nvPr/>
            </p:nvSpPr>
            <p:spPr>
              <a:xfrm rot="371720">
                <a:off x="-4337311" y="2928700"/>
                <a:ext cx="9174365" cy="870645"/>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20933392" lon="4429930" rev="17889521"/>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5" name="Right Arrow 44"/>
              <p:cNvSpPr/>
              <p:nvPr/>
            </p:nvSpPr>
            <p:spPr>
              <a:xfrm rot="366998">
                <a:off x="-9407" y="2284176"/>
                <a:ext cx="6069722" cy="814981"/>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19390224" lon="3401220" rev="18320867"/>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6" name="Right Arrow 45"/>
              <p:cNvSpPr/>
              <p:nvPr/>
            </p:nvSpPr>
            <p:spPr>
              <a:xfrm rot="492054">
                <a:off x="1145986" y="2032592"/>
                <a:ext cx="3022139" cy="405782"/>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18973021" lon="3500552" rev="18243378"/>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51" name="Group 13"/>
              <p:cNvGrpSpPr/>
              <p:nvPr/>
            </p:nvGrpSpPr>
            <p:grpSpPr>
              <a:xfrm>
                <a:off x="4110574" y="2084622"/>
                <a:ext cx="1129077" cy="1289846"/>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300000" lon="2700000" rev="0"/>
                </a:camera>
                <a:lightRig rig="balanced" dir="t"/>
              </a:scene3d>
            </p:grpSpPr>
            <p:sp>
              <p:nvSpPr>
                <p:cNvPr id="98" name="Oval 9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9" name="Rounded Rectangle 9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0" name="Rounded Rectangle 9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1" name="Rounded Rectangle 10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2" name="Rounded Rectangle 10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3" name="Rounded Rectangle 10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4" name="Rounded Rectangle 10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5" name="Rounded Rectangle 10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6" name="Rounded Rectangle 10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7" name="Rounded Rectangle 10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3" name="Group 24"/>
              <p:cNvGrpSpPr/>
              <p:nvPr/>
            </p:nvGrpSpPr>
            <p:grpSpPr>
              <a:xfrm>
                <a:off x="5592487" y="2809930"/>
                <a:ext cx="1693615" cy="1934769"/>
                <a:chOff x="5082440" y="1285860"/>
                <a:chExt cx="2071186" cy="2366103"/>
              </a:xfrm>
              <a:solidFill>
                <a:srgbClr val="0070C0"/>
              </a:solidFill>
              <a:effectLst>
                <a:outerShdw blurRad="228600" dir="18900000" sy="23000" kx="-1200000" algn="bl" rotWithShape="0">
                  <a:prstClr val="black">
                    <a:alpha val="85000"/>
                  </a:prstClr>
                </a:outerShdw>
              </a:effectLst>
              <a:scene3d>
                <a:camera prst="perspectiveLeft">
                  <a:rot lat="1159731" lon="1767111" rev="21138358"/>
                </a:camera>
                <a:lightRig rig="balanced" dir="t"/>
              </a:scene3d>
            </p:grpSpPr>
            <p:sp>
              <p:nvSpPr>
                <p:cNvPr id="88" name="Oval 87"/>
                <p:cNvSpPr/>
                <p:nvPr/>
              </p:nvSpPr>
              <p:spPr>
                <a:xfrm>
                  <a:off x="6357950" y="1285860"/>
                  <a:ext cx="571504" cy="571504"/>
                </a:xfrm>
                <a:prstGeom prst="ellipse">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9" name="Rounded Rectangle 88"/>
                <p:cNvSpPr/>
                <p:nvPr/>
              </p:nvSpPr>
              <p:spPr>
                <a:xfrm rot="1906741">
                  <a:off x="6014351" y="1751442"/>
                  <a:ext cx="445353" cy="953993"/>
                </a:xfrm>
                <a:prstGeom prst="roundRect">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0" name="Rounded Rectangle 89"/>
                <p:cNvSpPr/>
                <p:nvPr/>
              </p:nvSpPr>
              <p:spPr>
                <a:xfrm rot="1906741">
                  <a:off x="5680059" y="2368471"/>
                  <a:ext cx="256626" cy="754211"/>
                </a:xfrm>
                <a:prstGeom prst="roundRect">
                  <a:avLst>
                    <a:gd name="adj" fmla="val 49159"/>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1" name="Rounded Rectangle 90"/>
                <p:cNvSpPr/>
                <p:nvPr/>
              </p:nvSpPr>
              <p:spPr>
                <a:xfrm rot="7331966">
                  <a:off x="5331233" y="2432726"/>
                  <a:ext cx="256626" cy="754211"/>
                </a:xfrm>
                <a:prstGeom prst="roundRect">
                  <a:avLst>
                    <a:gd name="adj" fmla="val 27939"/>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2" name="Rounded Rectangle 91"/>
                <p:cNvSpPr/>
                <p:nvPr/>
              </p:nvSpPr>
              <p:spPr>
                <a:xfrm rot="7331966">
                  <a:off x="6259926" y="2361288"/>
                  <a:ext cx="256626" cy="754211"/>
                </a:xfrm>
                <a:prstGeom prst="roundRect">
                  <a:avLst>
                    <a:gd name="adj" fmla="val 50000"/>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3" name="Rounded Rectangle 92"/>
                <p:cNvSpPr/>
                <p:nvPr/>
              </p:nvSpPr>
              <p:spPr>
                <a:xfrm rot="2037165">
                  <a:off x="6278719" y="2705607"/>
                  <a:ext cx="256626" cy="946356"/>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4" name="Rounded Rectangle 93"/>
                <p:cNvSpPr/>
                <p:nvPr/>
              </p:nvSpPr>
              <p:spPr>
                <a:xfrm rot="5616964">
                  <a:off x="5949511" y="1448289"/>
                  <a:ext cx="205897" cy="806400"/>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5" name="Rounded Rectangle 94"/>
                <p:cNvSpPr/>
                <p:nvPr/>
              </p:nvSpPr>
              <p:spPr>
                <a:xfrm rot="828538">
                  <a:off x="5534955" y="1727641"/>
                  <a:ext cx="202179" cy="759513"/>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6" name="Rounded Rectangle 95"/>
                <p:cNvSpPr/>
                <p:nvPr/>
              </p:nvSpPr>
              <p:spPr>
                <a:xfrm rot="10270669">
                  <a:off x="6483647" y="1870771"/>
                  <a:ext cx="233046" cy="725559"/>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7" name="Rounded Rectangle 96"/>
                <p:cNvSpPr/>
                <p:nvPr/>
              </p:nvSpPr>
              <p:spPr>
                <a:xfrm rot="5713111">
                  <a:off x="6738045" y="2198713"/>
                  <a:ext cx="187435" cy="643727"/>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4" name="Group 35"/>
              <p:cNvGrpSpPr/>
              <p:nvPr/>
            </p:nvGrpSpPr>
            <p:grpSpPr>
              <a:xfrm>
                <a:off x="2840363" y="2739363"/>
                <a:ext cx="1508301" cy="1723067"/>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1519684" lon="2379386" rev="21371803"/>
                </a:camera>
                <a:lightRig rig="balanced" dir="t"/>
              </a:scene3d>
            </p:grpSpPr>
            <p:sp>
              <p:nvSpPr>
                <p:cNvPr id="78" name="Oval 7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9" name="Rounded Rectangle 7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0" name="Rounded Rectangle 7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1" name="Rounded Rectangle 8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2" name="Rounded Rectangle 8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3" name="Rounded Rectangle 8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4" name="Rounded Rectangle 8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5" name="Rounded Rectangle 8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6" name="Rounded Rectangle 8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7" name="Rounded Rectangle 8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5" name="Group 46"/>
              <p:cNvGrpSpPr/>
              <p:nvPr/>
            </p:nvGrpSpPr>
            <p:grpSpPr>
              <a:xfrm>
                <a:off x="582209" y="2739363"/>
                <a:ext cx="1384757" cy="1581932"/>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924220" lon="3339789" rev="188407"/>
                </a:camera>
                <a:lightRig rig="balanced" dir="t"/>
              </a:scene3d>
            </p:grpSpPr>
            <p:sp>
              <p:nvSpPr>
                <p:cNvPr id="68" name="Oval 6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9" name="Rounded Rectangle 6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0" name="Rounded Rectangle 6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1" name="Rounded Rectangle 7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2" name="Rounded Rectangle 7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3" name="Rounded Rectangle 7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4" name="Rounded Rectangle 7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5" name="Rounded Rectangle 7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6" name="Rounded Rectangle 7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7" name="Rounded Rectangle 7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6" name="Group 63"/>
              <p:cNvGrpSpPr/>
              <p:nvPr/>
            </p:nvGrpSpPr>
            <p:grpSpPr>
              <a:xfrm>
                <a:off x="2769795" y="1643050"/>
                <a:ext cx="696265" cy="795407"/>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21597758" lon="1802290" rev="300389"/>
                </a:camera>
                <a:lightRig rig="balanced" dir="t"/>
              </a:scene3d>
            </p:grpSpPr>
            <p:sp>
              <p:nvSpPr>
                <p:cNvPr id="57" name="Oval 56"/>
                <p:cNvSpPr/>
                <p:nvPr/>
              </p:nvSpPr>
              <p:spPr>
                <a:xfrm>
                  <a:off x="6357950" y="1285860"/>
                  <a:ext cx="571504" cy="571504"/>
                </a:xfrm>
                <a:prstGeom prst="ellipse">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58" name="Rounded Rectangle 57"/>
                <p:cNvSpPr/>
                <p:nvPr/>
              </p:nvSpPr>
              <p:spPr>
                <a:xfrm rot="1906741">
                  <a:off x="6014351" y="1751442"/>
                  <a:ext cx="445353" cy="953993"/>
                </a:xfrm>
                <a:prstGeom prst="roundRect">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0" name="Rounded Rectangle 59"/>
                <p:cNvSpPr/>
                <p:nvPr/>
              </p:nvSpPr>
              <p:spPr>
                <a:xfrm rot="1906741">
                  <a:off x="5680059" y="2368471"/>
                  <a:ext cx="256626" cy="754211"/>
                </a:xfrm>
                <a:prstGeom prst="roundRect">
                  <a:avLst>
                    <a:gd name="adj" fmla="val 49159"/>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1" name="Rounded Rectangle 60"/>
                <p:cNvSpPr/>
                <p:nvPr/>
              </p:nvSpPr>
              <p:spPr>
                <a:xfrm rot="7331966">
                  <a:off x="5331233" y="2432726"/>
                  <a:ext cx="256626" cy="754211"/>
                </a:xfrm>
                <a:prstGeom prst="roundRect">
                  <a:avLst>
                    <a:gd name="adj" fmla="val 27939"/>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2" name="Rounded Rectangle 61"/>
                <p:cNvSpPr/>
                <p:nvPr/>
              </p:nvSpPr>
              <p:spPr>
                <a:xfrm rot="7331966">
                  <a:off x="6259926" y="2361288"/>
                  <a:ext cx="256626" cy="754211"/>
                </a:xfrm>
                <a:prstGeom prst="roundRect">
                  <a:avLst>
                    <a:gd name="adj" fmla="val 50000"/>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3" name="Rounded Rectangle 62"/>
                <p:cNvSpPr/>
                <p:nvPr/>
              </p:nvSpPr>
              <p:spPr>
                <a:xfrm rot="2037165">
                  <a:off x="6278719" y="2705607"/>
                  <a:ext cx="256626" cy="946356"/>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4" name="Rounded Rectangle 63"/>
                <p:cNvSpPr/>
                <p:nvPr/>
              </p:nvSpPr>
              <p:spPr>
                <a:xfrm rot="5616964">
                  <a:off x="5949511" y="1448289"/>
                  <a:ext cx="205897" cy="806400"/>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5" name="Rounded Rectangle 64"/>
                <p:cNvSpPr/>
                <p:nvPr/>
              </p:nvSpPr>
              <p:spPr>
                <a:xfrm rot="828538">
                  <a:off x="5534955" y="1727641"/>
                  <a:ext cx="202179" cy="759513"/>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6" name="Rounded Rectangle 65"/>
                <p:cNvSpPr/>
                <p:nvPr/>
              </p:nvSpPr>
              <p:spPr>
                <a:xfrm rot="10270669">
                  <a:off x="6483647" y="1870771"/>
                  <a:ext cx="233046" cy="725559"/>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7" name="Rounded Rectangle 66"/>
                <p:cNvSpPr/>
                <p:nvPr/>
              </p:nvSpPr>
              <p:spPr>
                <a:xfrm rot="5713111">
                  <a:off x="6738045" y="2198713"/>
                  <a:ext cx="187435" cy="643727"/>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grpSp>
      <p:sp>
        <p:nvSpPr>
          <p:cNvPr id="8" name="TextBox 7"/>
          <p:cNvSpPr txBox="1"/>
          <p:nvPr/>
        </p:nvSpPr>
        <p:spPr>
          <a:xfrm>
            <a:off x="5630381" y="1048046"/>
            <a:ext cx="3097781" cy="4201150"/>
          </a:xfrm>
          <a:prstGeom prst="rect">
            <a:avLst/>
          </a:prstGeom>
          <a:noFill/>
        </p:spPr>
        <p:txBody>
          <a:bodyPr wrap="square" lIns="91440" rtlCol="0">
            <a:spAutoFit/>
          </a:bodyPr>
          <a:lstStyle/>
          <a:p>
            <a:pPr marL="274320" indent="-274320">
              <a:spcAft>
                <a:spcPts val="600"/>
              </a:spcAft>
              <a:buClr>
                <a:schemeClr val="tx2"/>
              </a:buClr>
              <a:buFont typeface="Wingdings" pitchFamily="2" charset="2"/>
              <a:buChar char="§"/>
            </a:pPr>
            <a:r>
              <a:rPr lang="en-US" dirty="0"/>
              <a:t>HPE solidifies lead </a:t>
            </a:r>
          </a:p>
          <a:p>
            <a:pPr marL="274320" indent="-274320">
              <a:spcAft>
                <a:spcPts val="600"/>
              </a:spcAft>
              <a:buClr>
                <a:schemeClr val="tx2"/>
              </a:buClr>
              <a:buFont typeface="Wingdings" pitchFamily="2" charset="2"/>
              <a:buChar char="§"/>
            </a:pPr>
            <a:r>
              <a:rPr lang="en-US" dirty="0"/>
              <a:t>The market post-IBM/Lenovo x86 server sale has settled out –battle for second place has become essentially a two-way tie, with Dell and Lenovo. </a:t>
            </a:r>
          </a:p>
          <a:p>
            <a:pPr marL="274320" indent="-274320">
              <a:spcAft>
                <a:spcPts val="600"/>
              </a:spcAft>
              <a:buClr>
                <a:schemeClr val="tx2"/>
              </a:buClr>
              <a:buFont typeface="Wingdings" pitchFamily="2" charset="2"/>
              <a:buChar char="§"/>
            </a:pPr>
            <a:r>
              <a:rPr lang="en-US" dirty="0"/>
              <a:t>Cray is second largest supercomputer segment vendor behind HPE. </a:t>
            </a:r>
          </a:p>
          <a:p>
            <a:pPr marL="274320" indent="-274320">
              <a:spcAft>
                <a:spcPts val="600"/>
              </a:spcAft>
              <a:buClr>
                <a:schemeClr val="tx2"/>
              </a:buClr>
              <a:buFont typeface="Wingdings" pitchFamily="2" charset="2"/>
              <a:buChar char="§"/>
            </a:pPr>
            <a:r>
              <a:rPr lang="en-US" dirty="0"/>
              <a:t>Dell is second in both departmental and workgroup segments.</a:t>
            </a:r>
          </a:p>
        </p:txBody>
      </p:sp>
    </p:spTree>
    <p:extLst>
      <p:ext uri="{BB962C8B-B14F-4D97-AF65-F5344CB8AC3E}">
        <p14:creationId xmlns:p14="http://schemas.microsoft.com/office/powerpoint/2010/main" val="310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 calcmode="lin" valueType="num">
                                      <p:cBhvr>
                                        <p:cTn id="9" dur="2000" fill="hold"/>
                                        <p:tgtEl>
                                          <p:spTgt spid="39"/>
                                        </p:tgtEl>
                                        <p:attrNameLst>
                                          <p:attrName>ppt_x</p:attrName>
                                        </p:attrNameLst>
                                      </p:cBhvr>
                                      <p:tavLst>
                                        <p:tav tm="0">
                                          <p:val>
                                            <p:fltVal val="0.5"/>
                                          </p:val>
                                        </p:tav>
                                        <p:tav tm="100000">
                                          <p:val>
                                            <p:strVal val="#ppt_x"/>
                                          </p:val>
                                        </p:tav>
                                      </p:tavLst>
                                    </p:anim>
                                    <p:anim calcmode="lin" valueType="num">
                                      <p:cBhvr>
                                        <p:cTn id="10" dur="20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the Strategically Important Supercomputers Segment </a:t>
            </a:r>
          </a:p>
        </p:txBody>
      </p:sp>
      <p:sp>
        <p:nvSpPr>
          <p:cNvPr id="3" name="Footer Placeholder 2"/>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11</a:t>
            </a:fld>
            <a:endParaRPr lang="en-US"/>
          </a:p>
        </p:txBody>
      </p:sp>
      <p:sp>
        <p:nvSpPr>
          <p:cNvPr id="7" name="TextBox 6"/>
          <p:cNvSpPr txBox="1"/>
          <p:nvPr/>
        </p:nvSpPr>
        <p:spPr>
          <a:xfrm>
            <a:off x="1111575" y="1689206"/>
            <a:ext cx="6747635" cy="461665"/>
          </a:xfrm>
          <a:prstGeom prst="rect">
            <a:avLst/>
          </a:prstGeom>
          <a:noFill/>
        </p:spPr>
        <p:txBody>
          <a:bodyPr wrap="square" lIns="91440" rtlCol="0">
            <a:spAutoFit/>
          </a:bodyPr>
          <a:lstStyle/>
          <a:p>
            <a:pPr algn="ctr">
              <a:spcAft>
                <a:spcPts val="600"/>
              </a:spcAft>
              <a:buClr>
                <a:schemeClr val="tx2"/>
              </a:buClr>
            </a:pPr>
            <a:r>
              <a:rPr lang="en-US" sz="2400" dirty="0"/>
              <a:t>What a Difference a Few Years Can Make</a:t>
            </a:r>
          </a:p>
        </p:txBody>
      </p:sp>
      <p:pic>
        <p:nvPicPr>
          <p:cNvPr id="5" name="Picture 4"/>
          <p:cNvPicPr>
            <a:picLocks noChangeAspect="1"/>
          </p:cNvPicPr>
          <p:nvPr/>
        </p:nvPicPr>
        <p:blipFill>
          <a:blip r:embed="rId3"/>
          <a:stretch>
            <a:fillRect/>
          </a:stretch>
        </p:blipFill>
        <p:spPr>
          <a:xfrm>
            <a:off x="457199" y="2604198"/>
            <a:ext cx="3342288" cy="2867589"/>
          </a:xfrm>
          <a:prstGeom prst="rect">
            <a:avLst/>
          </a:prstGeom>
        </p:spPr>
      </p:pic>
      <p:pic>
        <p:nvPicPr>
          <p:cNvPr id="6" name="Picture 5"/>
          <p:cNvPicPr>
            <a:picLocks noChangeAspect="1"/>
          </p:cNvPicPr>
          <p:nvPr/>
        </p:nvPicPr>
        <p:blipFill>
          <a:blip r:embed="rId4"/>
          <a:stretch>
            <a:fillRect/>
          </a:stretch>
        </p:blipFill>
        <p:spPr>
          <a:xfrm>
            <a:off x="150471" y="2346332"/>
            <a:ext cx="4317357" cy="3652013"/>
          </a:xfrm>
          <a:prstGeom prst="rect">
            <a:avLst/>
          </a:prstGeom>
        </p:spPr>
      </p:pic>
      <p:pic>
        <p:nvPicPr>
          <p:cNvPr id="13" name="Picture 12"/>
          <p:cNvPicPr>
            <a:picLocks noChangeAspect="1"/>
          </p:cNvPicPr>
          <p:nvPr/>
        </p:nvPicPr>
        <p:blipFill>
          <a:blip r:embed="rId5"/>
          <a:stretch>
            <a:fillRect/>
          </a:stretch>
        </p:blipFill>
        <p:spPr>
          <a:xfrm>
            <a:off x="3964531" y="2372810"/>
            <a:ext cx="4809079" cy="3601439"/>
          </a:xfrm>
          <a:prstGeom prst="rect">
            <a:avLst/>
          </a:prstGeom>
        </p:spPr>
      </p:pic>
      <p:sp>
        <p:nvSpPr>
          <p:cNvPr id="11" name="Right Arrow 10"/>
          <p:cNvSpPr/>
          <p:nvPr/>
        </p:nvSpPr>
        <p:spPr>
          <a:xfrm>
            <a:off x="3964531" y="3935392"/>
            <a:ext cx="954710" cy="960699"/>
          </a:xfrm>
          <a:prstGeom prst="rightArrow">
            <a:avLst/>
          </a:prstGeom>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204030" y="6099119"/>
            <a:ext cx="2569580" cy="276999"/>
          </a:xfrm>
          <a:prstGeom prst="rect">
            <a:avLst/>
          </a:prstGeom>
          <a:noFill/>
        </p:spPr>
        <p:txBody>
          <a:bodyPr wrap="square" lIns="91440" rtlCol="0">
            <a:spAutoFit/>
          </a:bodyPr>
          <a:lstStyle/>
          <a:p>
            <a:pPr>
              <a:spcAft>
                <a:spcPts val="600"/>
              </a:spcAft>
              <a:buClr>
                <a:schemeClr val="tx2"/>
              </a:buClr>
            </a:pPr>
            <a:r>
              <a:rPr lang="en-US" sz="1200" b="1" dirty="0"/>
              <a:t>Source: IDC 2016</a:t>
            </a:r>
          </a:p>
        </p:txBody>
      </p:sp>
    </p:spTree>
    <p:extLst>
      <p:ext uri="{BB962C8B-B14F-4D97-AF65-F5344CB8AC3E}">
        <p14:creationId xmlns:p14="http://schemas.microsoft.com/office/powerpoint/2010/main" val="152749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77"/>
          <p:cNvGrpSpPr/>
          <p:nvPr/>
        </p:nvGrpSpPr>
        <p:grpSpPr>
          <a:xfrm>
            <a:off x="3012300" y="5037042"/>
            <a:ext cx="5431384" cy="1136263"/>
            <a:chOff x="-4337311" y="1643050"/>
            <a:chExt cx="12981277" cy="3101649"/>
          </a:xfrm>
        </p:grpSpPr>
        <p:sp>
          <p:nvSpPr>
            <p:cNvPr id="40" name="Right Arrow 39"/>
            <p:cNvSpPr/>
            <p:nvPr/>
          </p:nvSpPr>
          <p:spPr>
            <a:xfrm rot="465176">
              <a:off x="-3196900" y="2796289"/>
              <a:ext cx="9746354" cy="924926"/>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20407410" lon="4129989" rev="17969933"/>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42" name="Group 76"/>
            <p:cNvGrpSpPr/>
            <p:nvPr/>
          </p:nvGrpSpPr>
          <p:grpSpPr>
            <a:xfrm>
              <a:off x="-4337311" y="1643050"/>
              <a:ext cx="12981277" cy="3101649"/>
              <a:chOff x="-4337311" y="1643050"/>
              <a:chExt cx="12981277" cy="3101649"/>
            </a:xfrm>
          </p:grpSpPr>
          <p:sp>
            <p:nvSpPr>
              <p:cNvPr id="43" name="Right Arrow 42"/>
              <p:cNvSpPr/>
              <p:nvPr/>
            </p:nvSpPr>
            <p:spPr>
              <a:xfrm rot="465176">
                <a:off x="-2431406" y="2705328"/>
                <a:ext cx="11075372" cy="1058510"/>
              </a:xfrm>
              <a:prstGeom prst="rightArrow">
                <a:avLst/>
              </a:prstGeom>
              <a:solidFill>
                <a:srgbClr val="00B0F0"/>
              </a:solidFill>
              <a:ln>
                <a:noFill/>
              </a:ln>
              <a:effectLst>
                <a:outerShdw blurRad="114300" dist="12700" dir="5400000" algn="t" rotWithShape="0">
                  <a:prstClr val="black">
                    <a:alpha val="33000"/>
                  </a:prstClr>
                </a:outerShdw>
              </a:effectLst>
              <a:scene3d>
                <a:camera prst="perspectiveRelaxed">
                  <a:rot lat="19890774" lon="3795019" rev="18107636"/>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4" name="Right Arrow 43"/>
              <p:cNvSpPr/>
              <p:nvPr/>
            </p:nvSpPr>
            <p:spPr>
              <a:xfrm rot="371720">
                <a:off x="-4337311" y="2928700"/>
                <a:ext cx="9174365" cy="870645"/>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20933392" lon="4429930" rev="17889521"/>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5" name="Right Arrow 44"/>
              <p:cNvSpPr/>
              <p:nvPr/>
            </p:nvSpPr>
            <p:spPr>
              <a:xfrm rot="366998">
                <a:off x="-9407" y="2284176"/>
                <a:ext cx="6069722" cy="814981"/>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19390224" lon="3401220" rev="18320867"/>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6" name="Right Arrow 45"/>
              <p:cNvSpPr/>
              <p:nvPr/>
            </p:nvSpPr>
            <p:spPr>
              <a:xfrm rot="492054">
                <a:off x="1145986" y="2032592"/>
                <a:ext cx="3022139" cy="405782"/>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18973021" lon="3500552" rev="18243378"/>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51" name="Group 13"/>
              <p:cNvGrpSpPr/>
              <p:nvPr/>
            </p:nvGrpSpPr>
            <p:grpSpPr>
              <a:xfrm>
                <a:off x="4110574" y="2084622"/>
                <a:ext cx="1129077" cy="1289846"/>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300000" lon="2700000" rev="0"/>
                </a:camera>
                <a:lightRig rig="balanced" dir="t"/>
              </a:scene3d>
            </p:grpSpPr>
            <p:sp>
              <p:nvSpPr>
                <p:cNvPr id="98" name="Oval 9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9" name="Rounded Rectangle 9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0" name="Rounded Rectangle 9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1" name="Rounded Rectangle 10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2" name="Rounded Rectangle 10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3" name="Rounded Rectangle 10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4" name="Rounded Rectangle 10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5" name="Rounded Rectangle 10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6" name="Rounded Rectangle 10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7" name="Rounded Rectangle 10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3" name="Group 24"/>
              <p:cNvGrpSpPr/>
              <p:nvPr/>
            </p:nvGrpSpPr>
            <p:grpSpPr>
              <a:xfrm>
                <a:off x="5592487" y="2809930"/>
                <a:ext cx="1693615" cy="1934769"/>
                <a:chOff x="5082440" y="1285860"/>
                <a:chExt cx="2071186" cy="2366103"/>
              </a:xfrm>
              <a:solidFill>
                <a:srgbClr val="0070C0"/>
              </a:solidFill>
              <a:effectLst>
                <a:outerShdw blurRad="228600" dir="18900000" sy="23000" kx="-1200000" algn="bl" rotWithShape="0">
                  <a:prstClr val="black">
                    <a:alpha val="85000"/>
                  </a:prstClr>
                </a:outerShdw>
              </a:effectLst>
              <a:scene3d>
                <a:camera prst="perspectiveLeft">
                  <a:rot lat="1159731" lon="1767111" rev="21138358"/>
                </a:camera>
                <a:lightRig rig="balanced" dir="t"/>
              </a:scene3d>
            </p:grpSpPr>
            <p:sp>
              <p:nvSpPr>
                <p:cNvPr id="88" name="Oval 87"/>
                <p:cNvSpPr/>
                <p:nvPr/>
              </p:nvSpPr>
              <p:spPr>
                <a:xfrm>
                  <a:off x="6357950" y="1285860"/>
                  <a:ext cx="571504" cy="571504"/>
                </a:xfrm>
                <a:prstGeom prst="ellipse">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9" name="Rounded Rectangle 88"/>
                <p:cNvSpPr/>
                <p:nvPr/>
              </p:nvSpPr>
              <p:spPr>
                <a:xfrm rot="1906741">
                  <a:off x="6014351" y="1751442"/>
                  <a:ext cx="445353" cy="953993"/>
                </a:xfrm>
                <a:prstGeom prst="roundRect">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0" name="Rounded Rectangle 89"/>
                <p:cNvSpPr/>
                <p:nvPr/>
              </p:nvSpPr>
              <p:spPr>
                <a:xfrm rot="1906741">
                  <a:off x="5680059" y="2368471"/>
                  <a:ext cx="256626" cy="754211"/>
                </a:xfrm>
                <a:prstGeom prst="roundRect">
                  <a:avLst>
                    <a:gd name="adj" fmla="val 49159"/>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1" name="Rounded Rectangle 90"/>
                <p:cNvSpPr/>
                <p:nvPr/>
              </p:nvSpPr>
              <p:spPr>
                <a:xfrm rot="7331966">
                  <a:off x="5331233" y="2432726"/>
                  <a:ext cx="256626" cy="754211"/>
                </a:xfrm>
                <a:prstGeom prst="roundRect">
                  <a:avLst>
                    <a:gd name="adj" fmla="val 27939"/>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2" name="Rounded Rectangle 91"/>
                <p:cNvSpPr/>
                <p:nvPr/>
              </p:nvSpPr>
              <p:spPr>
                <a:xfrm rot="7331966">
                  <a:off x="6259926" y="2361288"/>
                  <a:ext cx="256626" cy="754211"/>
                </a:xfrm>
                <a:prstGeom prst="roundRect">
                  <a:avLst>
                    <a:gd name="adj" fmla="val 50000"/>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3" name="Rounded Rectangle 92"/>
                <p:cNvSpPr/>
                <p:nvPr/>
              </p:nvSpPr>
              <p:spPr>
                <a:xfrm rot="2037165">
                  <a:off x="6278719" y="2705607"/>
                  <a:ext cx="256626" cy="946356"/>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4" name="Rounded Rectangle 93"/>
                <p:cNvSpPr/>
                <p:nvPr/>
              </p:nvSpPr>
              <p:spPr>
                <a:xfrm rot="5616964">
                  <a:off x="5949511" y="1448289"/>
                  <a:ext cx="205897" cy="806400"/>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5" name="Rounded Rectangle 94"/>
                <p:cNvSpPr/>
                <p:nvPr/>
              </p:nvSpPr>
              <p:spPr>
                <a:xfrm rot="828538">
                  <a:off x="5534955" y="1727641"/>
                  <a:ext cx="202179" cy="759513"/>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6" name="Rounded Rectangle 95"/>
                <p:cNvSpPr/>
                <p:nvPr/>
              </p:nvSpPr>
              <p:spPr>
                <a:xfrm rot="10270669">
                  <a:off x="6483647" y="1870771"/>
                  <a:ext cx="233046" cy="725559"/>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7" name="Rounded Rectangle 96"/>
                <p:cNvSpPr/>
                <p:nvPr/>
              </p:nvSpPr>
              <p:spPr>
                <a:xfrm rot="5713111">
                  <a:off x="6738045" y="2198713"/>
                  <a:ext cx="187435" cy="643727"/>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4" name="Group 35"/>
              <p:cNvGrpSpPr/>
              <p:nvPr/>
            </p:nvGrpSpPr>
            <p:grpSpPr>
              <a:xfrm>
                <a:off x="2840363" y="2739363"/>
                <a:ext cx="1508301" cy="1723067"/>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1519684" lon="2379386" rev="21371803"/>
                </a:camera>
                <a:lightRig rig="balanced" dir="t"/>
              </a:scene3d>
            </p:grpSpPr>
            <p:sp>
              <p:nvSpPr>
                <p:cNvPr id="78" name="Oval 7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9" name="Rounded Rectangle 7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0" name="Rounded Rectangle 7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1" name="Rounded Rectangle 8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2" name="Rounded Rectangle 8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3" name="Rounded Rectangle 8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4" name="Rounded Rectangle 8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5" name="Rounded Rectangle 8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6" name="Rounded Rectangle 8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7" name="Rounded Rectangle 8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5" name="Group 46"/>
              <p:cNvGrpSpPr/>
              <p:nvPr/>
            </p:nvGrpSpPr>
            <p:grpSpPr>
              <a:xfrm>
                <a:off x="582209" y="2739363"/>
                <a:ext cx="1384757" cy="1581932"/>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924220" lon="3339789" rev="188407"/>
                </a:camera>
                <a:lightRig rig="balanced" dir="t"/>
              </a:scene3d>
            </p:grpSpPr>
            <p:sp>
              <p:nvSpPr>
                <p:cNvPr id="68" name="Oval 6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9" name="Rounded Rectangle 6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0" name="Rounded Rectangle 6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1" name="Rounded Rectangle 7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2" name="Rounded Rectangle 7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3" name="Rounded Rectangle 7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4" name="Rounded Rectangle 7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5" name="Rounded Rectangle 7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6" name="Rounded Rectangle 7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7" name="Rounded Rectangle 7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6" name="Group 63"/>
              <p:cNvGrpSpPr/>
              <p:nvPr/>
            </p:nvGrpSpPr>
            <p:grpSpPr>
              <a:xfrm>
                <a:off x="2769795" y="1643050"/>
                <a:ext cx="696265" cy="795407"/>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21597758" lon="1802290" rev="300389"/>
                </a:camera>
                <a:lightRig rig="balanced" dir="t"/>
              </a:scene3d>
            </p:grpSpPr>
            <p:sp>
              <p:nvSpPr>
                <p:cNvPr id="57" name="Oval 56"/>
                <p:cNvSpPr/>
                <p:nvPr/>
              </p:nvSpPr>
              <p:spPr>
                <a:xfrm>
                  <a:off x="6357950" y="1285860"/>
                  <a:ext cx="571504" cy="571504"/>
                </a:xfrm>
                <a:prstGeom prst="ellipse">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58" name="Rounded Rectangle 57"/>
                <p:cNvSpPr/>
                <p:nvPr/>
              </p:nvSpPr>
              <p:spPr>
                <a:xfrm rot="1906741">
                  <a:off x="6014351" y="1751442"/>
                  <a:ext cx="445353" cy="953993"/>
                </a:xfrm>
                <a:prstGeom prst="roundRect">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0" name="Rounded Rectangle 59"/>
                <p:cNvSpPr/>
                <p:nvPr/>
              </p:nvSpPr>
              <p:spPr>
                <a:xfrm rot="1906741">
                  <a:off x="5680059" y="2368471"/>
                  <a:ext cx="256626" cy="754211"/>
                </a:xfrm>
                <a:prstGeom prst="roundRect">
                  <a:avLst>
                    <a:gd name="adj" fmla="val 49159"/>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1" name="Rounded Rectangle 60"/>
                <p:cNvSpPr/>
                <p:nvPr/>
              </p:nvSpPr>
              <p:spPr>
                <a:xfrm rot="7331966">
                  <a:off x="5331233" y="2432726"/>
                  <a:ext cx="256626" cy="754211"/>
                </a:xfrm>
                <a:prstGeom prst="roundRect">
                  <a:avLst>
                    <a:gd name="adj" fmla="val 27939"/>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2" name="Rounded Rectangle 61"/>
                <p:cNvSpPr/>
                <p:nvPr/>
              </p:nvSpPr>
              <p:spPr>
                <a:xfrm rot="7331966">
                  <a:off x="6259926" y="2361288"/>
                  <a:ext cx="256626" cy="754211"/>
                </a:xfrm>
                <a:prstGeom prst="roundRect">
                  <a:avLst>
                    <a:gd name="adj" fmla="val 50000"/>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3" name="Rounded Rectangle 62"/>
                <p:cNvSpPr/>
                <p:nvPr/>
              </p:nvSpPr>
              <p:spPr>
                <a:xfrm rot="2037165">
                  <a:off x="6278719" y="2705607"/>
                  <a:ext cx="256626" cy="946356"/>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4" name="Rounded Rectangle 63"/>
                <p:cNvSpPr/>
                <p:nvPr/>
              </p:nvSpPr>
              <p:spPr>
                <a:xfrm rot="5616964">
                  <a:off x="5949511" y="1448289"/>
                  <a:ext cx="205897" cy="806400"/>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5" name="Rounded Rectangle 64"/>
                <p:cNvSpPr/>
                <p:nvPr/>
              </p:nvSpPr>
              <p:spPr>
                <a:xfrm rot="828538">
                  <a:off x="5534955" y="1727641"/>
                  <a:ext cx="202179" cy="759513"/>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6" name="Rounded Rectangle 65"/>
                <p:cNvSpPr/>
                <p:nvPr/>
              </p:nvSpPr>
              <p:spPr>
                <a:xfrm rot="10270669">
                  <a:off x="6483647" y="1870771"/>
                  <a:ext cx="233046" cy="725559"/>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7" name="Rounded Rectangle 66"/>
                <p:cNvSpPr/>
                <p:nvPr/>
              </p:nvSpPr>
              <p:spPr>
                <a:xfrm rot="5713111">
                  <a:off x="6738045" y="2198713"/>
                  <a:ext cx="187435" cy="643727"/>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grpSp>
      <p:sp>
        <p:nvSpPr>
          <p:cNvPr id="2" name="Title 1"/>
          <p:cNvSpPr>
            <a:spLocks noGrp="1"/>
          </p:cNvSpPr>
          <p:nvPr>
            <p:ph type="title"/>
          </p:nvPr>
        </p:nvSpPr>
        <p:spPr/>
        <p:txBody>
          <a:bodyPr>
            <a:noAutofit/>
          </a:bodyPr>
          <a:lstStyle/>
          <a:p>
            <a:r>
              <a:rPr lang="en-US" dirty="0"/>
              <a:t>HPC Vendors Market Sales and Market Shares Q1 2016  </a:t>
            </a:r>
            <a:r>
              <a:rPr lang="en-US" sz="2800" dirty="0"/>
              <a:t>(in $000s)</a:t>
            </a:r>
          </a:p>
        </p:txBody>
      </p:sp>
      <p:sp>
        <p:nvSpPr>
          <p:cNvPr id="4" name="Footer Placeholder 3"/>
          <p:cNvSpPr>
            <a:spLocks noGrp="1"/>
          </p:cNvSpPr>
          <p:nvPr>
            <p:ph type="ftr" sz="quarter" idx="11"/>
          </p:nvPr>
        </p:nvSpPr>
        <p:spPr/>
        <p:txBody>
          <a:bodyPr/>
          <a:lstStyle/>
          <a:p>
            <a:r>
              <a:rPr lang="en-US" dirty="0"/>
              <a:t>© IDC   Visit us at IDC.com and follow us on Twitter: @IDC</a:t>
            </a:r>
          </a:p>
        </p:txBody>
      </p:sp>
      <p:sp>
        <p:nvSpPr>
          <p:cNvPr id="5" name="Slide Number Placeholder 4"/>
          <p:cNvSpPr>
            <a:spLocks noGrp="1"/>
          </p:cNvSpPr>
          <p:nvPr>
            <p:ph type="sldNum" sz="quarter" idx="12"/>
          </p:nvPr>
        </p:nvSpPr>
        <p:spPr/>
        <p:txBody>
          <a:bodyPr/>
          <a:lstStyle/>
          <a:p>
            <a:fld id="{30879362-658A-E344-B7E9-F19991414F7F}" type="slidenum">
              <a:rPr lang="en-US" smtClean="0"/>
              <a:pPr/>
              <a:t>12</a:t>
            </a:fld>
            <a:endParaRPr lang="en-US"/>
          </a:p>
        </p:txBody>
      </p:sp>
      <p:sp>
        <p:nvSpPr>
          <p:cNvPr id="7" name="TextBox 6"/>
          <p:cNvSpPr txBox="1"/>
          <p:nvPr/>
        </p:nvSpPr>
        <p:spPr>
          <a:xfrm>
            <a:off x="357430" y="5358953"/>
            <a:ext cx="1796528" cy="246221"/>
          </a:xfrm>
          <a:prstGeom prst="rect">
            <a:avLst/>
          </a:prstGeom>
          <a:noFill/>
        </p:spPr>
        <p:txBody>
          <a:bodyPr wrap="square" lIns="91440" rtlCol="0">
            <a:spAutoFit/>
          </a:bodyPr>
          <a:lstStyle/>
          <a:p>
            <a:pPr>
              <a:spcAft>
                <a:spcPts val="600"/>
              </a:spcAft>
              <a:buClr>
                <a:schemeClr val="tx2"/>
              </a:buClr>
            </a:pPr>
            <a:r>
              <a:rPr lang="en-US" sz="1000" dirty="0"/>
              <a:t>Source: IDC, 2016</a:t>
            </a:r>
          </a:p>
        </p:txBody>
      </p:sp>
      <p:graphicFrame>
        <p:nvGraphicFramePr>
          <p:cNvPr id="10" name="Object 9"/>
          <p:cNvGraphicFramePr>
            <a:graphicFrameLocks noChangeAspect="1"/>
          </p:cNvGraphicFramePr>
          <p:nvPr>
            <p:extLst>
              <p:ext uri="{D42A27DB-BD31-4B8C-83A1-F6EECF244321}">
                <p14:modId xmlns:p14="http://schemas.microsoft.com/office/powerpoint/2010/main" val="3932903959"/>
              </p:ext>
            </p:extLst>
          </p:nvPr>
        </p:nvGraphicFramePr>
        <p:xfrm>
          <a:off x="1953288" y="1632009"/>
          <a:ext cx="4873136" cy="3647643"/>
        </p:xfrm>
        <a:graphic>
          <a:graphicData uri="http://schemas.openxmlformats.org/presentationml/2006/ole">
            <mc:AlternateContent xmlns:mc="http://schemas.openxmlformats.org/markup-compatibility/2006">
              <mc:Choice xmlns:v="urn:schemas-microsoft-com:vml" Requires="v">
                <p:oleObj spid="_x0000_s1087" name="Worksheet" r:id="rId4" imgW="3219444" imgH="2409750" progId="Excel.Sheet.12">
                  <p:embed/>
                </p:oleObj>
              </mc:Choice>
              <mc:Fallback>
                <p:oleObj name="Worksheet" r:id="rId4" imgW="3219444" imgH="2409750" progId="Excel.Sheet.12">
                  <p:embed/>
                  <p:pic>
                    <p:nvPicPr>
                      <p:cNvPr id="0" name=""/>
                      <p:cNvPicPr/>
                      <p:nvPr/>
                    </p:nvPicPr>
                    <p:blipFill>
                      <a:blip r:embed="rId5"/>
                      <a:stretch>
                        <a:fillRect/>
                      </a:stretch>
                    </p:blipFill>
                    <p:spPr>
                      <a:xfrm>
                        <a:off x="1953288" y="1632009"/>
                        <a:ext cx="4873136" cy="364764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6852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 calcmode="lin" valueType="num">
                                      <p:cBhvr>
                                        <p:cTn id="9" dur="2000" fill="hold"/>
                                        <p:tgtEl>
                                          <p:spTgt spid="39"/>
                                        </p:tgtEl>
                                        <p:attrNameLst>
                                          <p:attrName>ppt_x</p:attrName>
                                        </p:attrNameLst>
                                      </p:cBhvr>
                                      <p:tavLst>
                                        <p:tav tm="0">
                                          <p:val>
                                            <p:fltVal val="0.5"/>
                                          </p:val>
                                        </p:tav>
                                        <p:tav tm="100000">
                                          <p:val>
                                            <p:strVal val="#ppt_x"/>
                                          </p:val>
                                        </p:tav>
                                      </p:tavLst>
                                    </p:anim>
                                    <p:anim calcmode="lin" valueType="num">
                                      <p:cBhvr>
                                        <p:cTn id="10" dur="20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2015 HPC Ecosystem Spending Exceeded $23 Billion (1990: $2B)</a:t>
            </a:r>
          </a:p>
        </p:txBody>
      </p:sp>
      <p:sp>
        <p:nvSpPr>
          <p:cNvPr id="3" name="Footer Placeholder 2"/>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13</a:t>
            </a:fld>
            <a:endParaRPr lang="en-US"/>
          </a:p>
        </p:txBody>
      </p:sp>
      <p:grpSp>
        <p:nvGrpSpPr>
          <p:cNvPr id="6" name="Group 46"/>
          <p:cNvGrpSpPr/>
          <p:nvPr/>
        </p:nvGrpSpPr>
        <p:grpSpPr>
          <a:xfrm>
            <a:off x="5697553" y="1543463"/>
            <a:ext cx="2746131" cy="4892184"/>
            <a:chOff x="3465848" y="2237824"/>
            <a:chExt cx="2524685" cy="4949140"/>
          </a:xfrm>
        </p:grpSpPr>
        <p:sp>
          <p:nvSpPr>
            <p:cNvPr id="7" name="Rounded Rectangle 6"/>
            <p:cNvSpPr/>
            <p:nvPr/>
          </p:nvSpPr>
          <p:spPr>
            <a:xfrm>
              <a:off x="3465848" y="2237824"/>
              <a:ext cx="2411760" cy="4846292"/>
            </a:xfrm>
            <a:prstGeom prst="roundRect">
              <a:avLst>
                <a:gd name="adj" fmla="val 8602"/>
              </a:avLst>
            </a:prstGeom>
            <a:solidFill>
              <a:schemeClr val="accent5">
                <a:lumMod val="20000"/>
                <a:lumOff val="80000"/>
              </a:schemeClr>
            </a:solidFill>
            <a:ln w="3175">
              <a:solidFill>
                <a:schemeClr val="accent6">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roup 45"/>
            <p:cNvGrpSpPr/>
            <p:nvPr/>
          </p:nvGrpSpPr>
          <p:grpSpPr>
            <a:xfrm>
              <a:off x="3555604" y="2381840"/>
              <a:ext cx="2232248" cy="648072"/>
              <a:chOff x="3537856" y="2381840"/>
              <a:chExt cx="2232248" cy="648072"/>
            </a:xfrm>
          </p:grpSpPr>
          <p:sp>
            <p:nvSpPr>
              <p:cNvPr id="10" name="Rounded Rectangle 9"/>
              <p:cNvSpPr/>
              <p:nvPr/>
            </p:nvSpPr>
            <p:spPr>
              <a:xfrm>
                <a:off x="3537856" y="2381840"/>
                <a:ext cx="2232248" cy="648072"/>
              </a:xfrm>
              <a:prstGeom prst="round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600"/>
              </a:p>
            </p:txBody>
          </p:sp>
          <p:sp>
            <p:nvSpPr>
              <p:cNvPr id="11" name="Rectangle 10"/>
              <p:cNvSpPr/>
              <p:nvPr/>
            </p:nvSpPr>
            <p:spPr>
              <a:xfrm>
                <a:off x="3645868" y="2441701"/>
                <a:ext cx="2124236" cy="501289"/>
              </a:xfrm>
              <a:prstGeom prst="rect">
                <a:avLst/>
              </a:prstGeom>
              <a:noFill/>
              <a:effectLst/>
            </p:spPr>
            <p:txBody>
              <a:bodyPr wrap="square" lIns="91440" tIns="45720" rIns="91440" bIns="45720">
                <a:spAutoFit/>
              </a:bodyPr>
              <a:lstStyle/>
              <a:p>
                <a:pPr algn="ctr">
                  <a:lnSpc>
                    <a:spcPts val="1700"/>
                  </a:lnSpc>
                </a:pPr>
                <a:r>
                  <a:rPr lang="en-US" b="1" dirty="0">
                    <a:ln w="18415" cmpd="sng">
                      <a:noFill/>
                      <a:prstDash val="solid"/>
                    </a:ln>
                    <a:solidFill>
                      <a:schemeClr val="bg1"/>
                    </a:solidFill>
                    <a:effectLst/>
                    <a:latin typeface="Arial" pitchFamily="34" charset="0"/>
                    <a:cs typeface="Arial" pitchFamily="34" charset="0"/>
                  </a:rPr>
                  <a:t>About the Market Growth</a:t>
                </a:r>
                <a:endParaRPr lang="en-US" b="1" cap="none" dirty="0">
                  <a:ln w="18415" cmpd="sng">
                    <a:noFill/>
                    <a:prstDash val="solid"/>
                  </a:ln>
                  <a:solidFill>
                    <a:schemeClr val="bg1"/>
                  </a:solidFill>
                  <a:effectLst/>
                  <a:latin typeface="Arial" pitchFamily="34" charset="0"/>
                  <a:cs typeface="Arial" pitchFamily="34" charset="0"/>
                </a:endParaRPr>
              </a:p>
            </p:txBody>
          </p:sp>
        </p:grpSp>
        <p:sp>
          <p:nvSpPr>
            <p:cNvPr id="9" name="Rectangle 8"/>
            <p:cNvSpPr/>
            <p:nvPr/>
          </p:nvSpPr>
          <p:spPr>
            <a:xfrm>
              <a:off x="3483595" y="3108151"/>
              <a:ext cx="2506938" cy="4078813"/>
            </a:xfrm>
            <a:prstGeom prst="rect">
              <a:avLst/>
            </a:prstGeom>
            <a:noFill/>
            <a:effectLst/>
          </p:spPr>
          <p:txBody>
            <a:bodyPr wrap="square" lIns="91440" tIns="45720" rIns="91440" bIns="45720">
              <a:spAutoFit/>
            </a:bodyPr>
            <a:lstStyle/>
            <a:p>
              <a:pPr marL="180975" indent="-180975">
                <a:spcAft>
                  <a:spcPts val="1200"/>
                </a:spcAft>
                <a:buClr>
                  <a:srgbClr val="FF0000"/>
                </a:buClr>
                <a:buFont typeface="Wingdings" pitchFamily="2" charset="2"/>
                <a:buChar char="§"/>
              </a:pPr>
              <a:r>
                <a:rPr lang="en-US" sz="1400" dirty="0">
                  <a:ln w="18415" cmpd="sng">
                    <a:noFill/>
                    <a:prstDash val="solid"/>
                  </a:ln>
                  <a:effectLst/>
                  <a:latin typeface="Arial" pitchFamily="34" charset="0"/>
                  <a:cs typeface="Arial" pitchFamily="34" charset="0"/>
                </a:rPr>
                <a:t>HPDA Driving Market Growth  ---especially in the storage sector</a:t>
              </a:r>
            </a:p>
            <a:p>
              <a:pPr marL="180975" indent="-180975">
                <a:spcAft>
                  <a:spcPts val="1200"/>
                </a:spcAft>
                <a:buClr>
                  <a:srgbClr val="FF0000"/>
                </a:buClr>
                <a:buFont typeface="Wingdings" pitchFamily="2" charset="2"/>
                <a:buChar char="§"/>
              </a:pPr>
              <a:r>
                <a:rPr lang="en-US" sz="1400" dirty="0">
                  <a:ln w="18415" cmpd="sng">
                    <a:noFill/>
                    <a:prstDash val="solid"/>
                  </a:ln>
                  <a:latin typeface="Arial" pitchFamily="34" charset="0"/>
                  <a:cs typeface="Arial" pitchFamily="34" charset="0"/>
                </a:rPr>
                <a:t>Impact of HPC in the Cloud Growing</a:t>
              </a:r>
            </a:p>
            <a:p>
              <a:pPr marL="180975" indent="-180975">
                <a:spcAft>
                  <a:spcPts val="1200"/>
                </a:spcAft>
                <a:buClr>
                  <a:srgbClr val="FF0000"/>
                </a:buClr>
                <a:buFont typeface="Wingdings" pitchFamily="2" charset="2"/>
                <a:buChar char="§"/>
              </a:pPr>
              <a:r>
                <a:rPr lang="en-US" sz="1400" dirty="0">
                  <a:ln w="18415" cmpd="sng">
                    <a:noFill/>
                    <a:prstDash val="solid"/>
                  </a:ln>
                  <a:latin typeface="Arial" pitchFamily="34" charset="0"/>
                  <a:cs typeface="Arial" pitchFamily="34" charset="0"/>
                </a:rPr>
                <a:t>The ‘Others’ Gain Share   </a:t>
              </a:r>
            </a:p>
            <a:p>
              <a:pPr marL="180975" indent="-180975">
                <a:spcAft>
                  <a:spcPts val="1200"/>
                </a:spcAft>
                <a:buClr>
                  <a:srgbClr val="FF0000"/>
                </a:buClr>
                <a:buFont typeface="Wingdings" pitchFamily="2" charset="2"/>
                <a:buChar char="§"/>
              </a:pPr>
              <a:r>
                <a:rPr lang="en-US" sz="1400" dirty="0">
                  <a:ln w="18415" cmpd="sng">
                    <a:noFill/>
                    <a:prstDash val="solid"/>
                  </a:ln>
                  <a:latin typeface="Arial" pitchFamily="34" charset="0"/>
                  <a:cs typeface="Arial" pitchFamily="34" charset="0"/>
                </a:rPr>
                <a:t>Rapidly Growing Deep Leaning Sector Creates New Demand</a:t>
              </a:r>
            </a:p>
            <a:p>
              <a:pPr marL="180975" indent="-180975">
                <a:spcAft>
                  <a:spcPts val="1200"/>
                </a:spcAft>
                <a:buClr>
                  <a:srgbClr val="FF0000"/>
                </a:buClr>
                <a:buFont typeface="Wingdings" pitchFamily="2" charset="2"/>
                <a:buChar char="§"/>
              </a:pPr>
              <a:r>
                <a:rPr lang="en-US" sz="1400" cap="none" dirty="0">
                  <a:ln w="18415" cmpd="sng">
                    <a:noFill/>
                    <a:prstDash val="solid"/>
                  </a:ln>
                  <a:effectLst/>
                  <a:latin typeface="Arial" pitchFamily="34" charset="0"/>
                  <a:cs typeface="Arial" pitchFamily="34" charset="0"/>
                </a:rPr>
                <a:t>‘Open’ May Change SW  Game  </a:t>
              </a:r>
            </a:p>
            <a:p>
              <a:pPr marL="180975" indent="-180975">
                <a:spcAft>
                  <a:spcPts val="1200"/>
                </a:spcAft>
                <a:buClr>
                  <a:srgbClr val="FF0000"/>
                </a:buClr>
                <a:buFont typeface="Wingdings" pitchFamily="2" charset="2"/>
                <a:buChar char="§"/>
              </a:pPr>
              <a:r>
                <a:rPr lang="en-US" sz="1400" dirty="0">
                  <a:ln w="18415" cmpd="sng">
                    <a:noFill/>
                    <a:prstDash val="solid"/>
                  </a:ln>
                  <a:latin typeface="Arial" pitchFamily="34" charset="0"/>
                  <a:cs typeface="Arial" pitchFamily="34" charset="0"/>
                </a:rPr>
                <a:t>Push to Exaflops May Generate Sector Buzz </a:t>
              </a:r>
            </a:p>
            <a:p>
              <a:pPr>
                <a:spcAft>
                  <a:spcPts val="1200"/>
                </a:spcAft>
                <a:buClr>
                  <a:srgbClr val="FF0000"/>
                </a:buClr>
              </a:pPr>
              <a:endParaRPr lang="en-US" sz="1400" cap="none" dirty="0">
                <a:ln w="18415" cmpd="sng">
                  <a:noFill/>
                  <a:prstDash val="solid"/>
                </a:ln>
                <a:effectLst/>
                <a:latin typeface="Arial" pitchFamily="34" charset="0"/>
                <a:cs typeface="Arial" pitchFamily="34" charset="0"/>
              </a:endParaRPr>
            </a:p>
          </p:txBody>
        </p:sp>
      </p:grpSp>
      <p:pic>
        <p:nvPicPr>
          <p:cNvPr id="5" name="Picture 4"/>
          <p:cNvPicPr>
            <a:picLocks noChangeAspect="1"/>
          </p:cNvPicPr>
          <p:nvPr/>
        </p:nvPicPr>
        <p:blipFill>
          <a:blip r:embed="rId3"/>
          <a:stretch>
            <a:fillRect/>
          </a:stretch>
        </p:blipFill>
        <p:spPr>
          <a:xfrm>
            <a:off x="295154" y="1791359"/>
            <a:ext cx="4901879" cy="4266259"/>
          </a:xfrm>
          <a:prstGeom prst="rect">
            <a:avLst/>
          </a:prstGeom>
        </p:spPr>
      </p:pic>
      <p:sp>
        <p:nvSpPr>
          <p:cNvPr id="13" name="TextBox 12"/>
          <p:cNvSpPr txBox="1"/>
          <p:nvPr/>
        </p:nvSpPr>
        <p:spPr>
          <a:xfrm>
            <a:off x="457200" y="6056984"/>
            <a:ext cx="2569580" cy="276999"/>
          </a:xfrm>
          <a:prstGeom prst="rect">
            <a:avLst/>
          </a:prstGeom>
          <a:noFill/>
        </p:spPr>
        <p:txBody>
          <a:bodyPr wrap="square" lIns="91440" rtlCol="0">
            <a:spAutoFit/>
          </a:bodyPr>
          <a:lstStyle/>
          <a:p>
            <a:pPr>
              <a:spcAft>
                <a:spcPts val="600"/>
              </a:spcAft>
              <a:buClr>
                <a:schemeClr val="tx2"/>
              </a:buClr>
            </a:pPr>
            <a:r>
              <a:rPr lang="en-US" sz="1200" b="1" dirty="0"/>
              <a:t>Source: IDC 2016</a:t>
            </a:r>
          </a:p>
        </p:txBody>
      </p:sp>
    </p:spTree>
    <p:extLst>
      <p:ext uri="{BB962C8B-B14F-4D97-AF65-F5344CB8AC3E}">
        <p14:creationId xmlns:p14="http://schemas.microsoft.com/office/powerpoint/2010/main" val="133476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0" y="1233928"/>
            <a:ext cx="8799230" cy="3096344"/>
            <a:chOff x="0" y="1124744"/>
            <a:chExt cx="8799230" cy="3096344"/>
          </a:xfrm>
        </p:grpSpPr>
        <p:sp>
          <p:nvSpPr>
            <p:cNvPr id="42" name="Oval 41"/>
            <p:cNvSpPr/>
            <p:nvPr/>
          </p:nvSpPr>
          <p:spPr>
            <a:xfrm rot="1438537">
              <a:off x="2292579" y="3093955"/>
              <a:ext cx="243220" cy="453132"/>
            </a:xfrm>
            <a:prstGeom prst="ellipse">
              <a:avLst/>
            </a:prstGeom>
            <a:gradFill flip="none" rotWithShape="1">
              <a:gsLst>
                <a:gs pos="32000">
                  <a:schemeClr val="tx1"/>
                </a:gs>
                <a:gs pos="100000">
                  <a:schemeClr val="bg1">
                    <a:lumMod val="75000"/>
                    <a:alpha val="0"/>
                  </a:schemeClr>
                </a:gs>
              </a:gsLst>
              <a:path path="shap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3" name="Oval 42"/>
            <p:cNvSpPr/>
            <p:nvPr/>
          </p:nvSpPr>
          <p:spPr>
            <a:xfrm>
              <a:off x="0" y="3717032"/>
              <a:ext cx="3779912" cy="504056"/>
            </a:xfrm>
            <a:prstGeom prst="ellipse">
              <a:avLst/>
            </a:prstGeom>
            <a:gradFill flip="none" rotWithShape="1">
              <a:gsLst>
                <a:gs pos="0">
                  <a:schemeClr val="tx1"/>
                </a:gs>
                <a:gs pos="100000">
                  <a:schemeClr val="bg1">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4" name="Rectangle 43"/>
            <p:cNvSpPr/>
            <p:nvPr/>
          </p:nvSpPr>
          <p:spPr>
            <a:xfrm>
              <a:off x="0" y="1124744"/>
              <a:ext cx="8799230" cy="2376264"/>
            </a:xfrm>
            <a:prstGeom prst="rect">
              <a:avLst/>
            </a:prstGeom>
            <a:gradFill flip="none" rotWithShape="1">
              <a:gsLst>
                <a:gs pos="21000">
                  <a:schemeClr val="bg1">
                    <a:alpha val="31000"/>
                  </a:schemeClr>
                </a:gs>
                <a:gs pos="65000">
                  <a:schemeClr val="bg1">
                    <a:lumMod val="75000"/>
                    <a:alpha val="28000"/>
                  </a:schemeClr>
                </a:gs>
                <a:gs pos="87000">
                  <a:schemeClr val="bg1">
                    <a:lumMod val="95000"/>
                    <a:alpha val="28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3" name="Group 4"/>
            <p:cNvGrpSpPr/>
            <p:nvPr/>
          </p:nvGrpSpPr>
          <p:grpSpPr>
            <a:xfrm>
              <a:off x="571590" y="1470420"/>
              <a:ext cx="2520280" cy="2540389"/>
              <a:chOff x="6516216" y="2132856"/>
              <a:chExt cx="2143140" cy="2160240"/>
            </a:xfrm>
          </p:grpSpPr>
          <p:sp>
            <p:nvSpPr>
              <p:cNvPr id="46" name="Oval 5"/>
              <p:cNvSpPr/>
              <p:nvPr/>
            </p:nvSpPr>
            <p:spPr>
              <a:xfrm>
                <a:off x="6516216" y="2149956"/>
                <a:ext cx="2143140" cy="2143140"/>
              </a:xfrm>
              <a:prstGeom prst="ellipse">
                <a:avLst/>
              </a:prstGeom>
              <a:gradFill flip="none" rotWithShape="1">
                <a:gsLst>
                  <a:gs pos="32000">
                    <a:schemeClr val="bg1">
                      <a:lumMod val="75000"/>
                    </a:schemeClr>
                  </a:gs>
                  <a:gs pos="51000">
                    <a:schemeClr val="tx1">
                      <a:lumMod val="50000"/>
                      <a:lumOff val="50000"/>
                    </a:schemeClr>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7" name="Oval 46"/>
              <p:cNvSpPr/>
              <p:nvPr/>
            </p:nvSpPr>
            <p:spPr>
              <a:xfrm rot="1666358">
                <a:off x="6516216" y="2132856"/>
                <a:ext cx="1087570" cy="1320378"/>
              </a:xfrm>
              <a:prstGeom prst="ellipse">
                <a:avLst/>
              </a:prstGeom>
              <a:gradFill flip="none" rotWithShape="1">
                <a:gsLst>
                  <a:gs pos="0">
                    <a:schemeClr val="bg1">
                      <a:alpha val="81000"/>
                    </a:schemeClr>
                  </a:gs>
                  <a:gs pos="100000">
                    <a:schemeClr val="tx1">
                      <a:lumMod val="50000"/>
                      <a:lumOff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5" name="Group 52"/>
              <p:cNvGrpSpPr/>
              <p:nvPr/>
            </p:nvGrpSpPr>
            <p:grpSpPr>
              <a:xfrm>
                <a:off x="6588224" y="2212796"/>
                <a:ext cx="2054344" cy="2008289"/>
                <a:chOff x="9187891" y="1453287"/>
                <a:chExt cx="5112106" cy="4997501"/>
              </a:xfrm>
              <a:gradFill flip="none" rotWithShape="1">
                <a:gsLst>
                  <a:gs pos="30000">
                    <a:schemeClr val="tx2">
                      <a:lumMod val="40000"/>
                      <a:lumOff val="60000"/>
                    </a:schemeClr>
                  </a:gs>
                  <a:gs pos="55000">
                    <a:schemeClr val="accent1"/>
                  </a:gs>
                  <a:gs pos="75000">
                    <a:schemeClr val="tx2">
                      <a:lumMod val="50000"/>
                    </a:schemeClr>
                  </a:gs>
                </a:gsLst>
                <a:path path="circle">
                  <a:fillToRect l="100000" t="100000"/>
                </a:path>
                <a:tileRect r="-100000" b="-100000"/>
              </a:gradFill>
              <a:effectLst/>
              <a:scene3d>
                <a:camera prst="perspectiveFront"/>
                <a:lightRig rig="soft" dir="t"/>
              </a:scene3d>
            </p:grpSpPr>
            <p:sp>
              <p:nvSpPr>
                <p:cNvPr id="52" name="Freeform 51"/>
                <p:cNvSpPr/>
                <p:nvPr/>
              </p:nvSpPr>
              <p:spPr>
                <a:xfrm>
                  <a:off x="11953037" y="3475939"/>
                  <a:ext cx="1669084" cy="2866339"/>
                </a:xfrm>
                <a:custGeom>
                  <a:avLst/>
                  <a:gdLst>
                    <a:gd name="connsiteX0" fmla="*/ 0 w 1669084"/>
                    <a:gd name="connsiteY0" fmla="*/ 2866339 h 2866339"/>
                    <a:gd name="connsiteX1" fmla="*/ 131673 w 1669084"/>
                    <a:gd name="connsiteY1" fmla="*/ 2844394 h 2866339"/>
                    <a:gd name="connsiteX2" fmla="*/ 234086 w 1669084"/>
                    <a:gd name="connsiteY2" fmla="*/ 2844394 h 2866339"/>
                    <a:gd name="connsiteX3" fmla="*/ 307238 w 1669084"/>
                    <a:gd name="connsiteY3" fmla="*/ 2822448 h 2866339"/>
                    <a:gd name="connsiteX4" fmla="*/ 460857 w 1669084"/>
                    <a:gd name="connsiteY4" fmla="*/ 2727351 h 2866339"/>
                    <a:gd name="connsiteX5" fmla="*/ 526694 w 1669084"/>
                    <a:gd name="connsiteY5" fmla="*/ 2639568 h 2866339"/>
                    <a:gd name="connsiteX6" fmla="*/ 585216 w 1669084"/>
                    <a:gd name="connsiteY6" fmla="*/ 2581047 h 2866339"/>
                    <a:gd name="connsiteX7" fmla="*/ 643737 w 1669084"/>
                    <a:gd name="connsiteY7" fmla="*/ 2544471 h 2866339"/>
                    <a:gd name="connsiteX8" fmla="*/ 643737 w 1669084"/>
                    <a:gd name="connsiteY8" fmla="*/ 2464003 h 2866339"/>
                    <a:gd name="connsiteX9" fmla="*/ 665683 w 1669084"/>
                    <a:gd name="connsiteY9" fmla="*/ 2434743 h 2866339"/>
                    <a:gd name="connsiteX10" fmla="*/ 790041 w 1669084"/>
                    <a:gd name="connsiteY10" fmla="*/ 2339645 h 2866339"/>
                    <a:gd name="connsiteX11" fmla="*/ 863193 w 1669084"/>
                    <a:gd name="connsiteY11" fmla="*/ 2266493 h 2866339"/>
                    <a:gd name="connsiteX12" fmla="*/ 877824 w 1669084"/>
                    <a:gd name="connsiteY12" fmla="*/ 2134819 h 2866339"/>
                    <a:gd name="connsiteX13" fmla="*/ 870509 w 1669084"/>
                    <a:gd name="connsiteY13" fmla="*/ 2025091 h 2866339"/>
                    <a:gd name="connsiteX14" fmla="*/ 892454 w 1669084"/>
                    <a:gd name="connsiteY14" fmla="*/ 1959255 h 2866339"/>
                    <a:gd name="connsiteX15" fmla="*/ 929030 w 1669084"/>
                    <a:gd name="connsiteY15" fmla="*/ 1878787 h 2866339"/>
                    <a:gd name="connsiteX16" fmla="*/ 1016813 w 1669084"/>
                    <a:gd name="connsiteY16" fmla="*/ 1761744 h 2866339"/>
                    <a:gd name="connsiteX17" fmla="*/ 1111910 w 1669084"/>
                    <a:gd name="connsiteY17" fmla="*/ 1615440 h 2866339"/>
                    <a:gd name="connsiteX18" fmla="*/ 1192377 w 1669084"/>
                    <a:gd name="connsiteY18" fmla="*/ 1534973 h 2866339"/>
                    <a:gd name="connsiteX19" fmla="*/ 1265529 w 1669084"/>
                    <a:gd name="connsiteY19" fmla="*/ 1425245 h 2866339"/>
                    <a:gd name="connsiteX20" fmla="*/ 1338681 w 1669084"/>
                    <a:gd name="connsiteY20" fmla="*/ 1264311 h 2866339"/>
                    <a:gd name="connsiteX21" fmla="*/ 1367942 w 1669084"/>
                    <a:gd name="connsiteY21" fmla="*/ 1198474 h 2866339"/>
                    <a:gd name="connsiteX22" fmla="*/ 1353312 w 1669084"/>
                    <a:gd name="connsiteY22" fmla="*/ 1154583 h 2866339"/>
                    <a:gd name="connsiteX23" fmla="*/ 1316736 w 1669084"/>
                    <a:gd name="connsiteY23" fmla="*/ 1103376 h 2866339"/>
                    <a:gd name="connsiteX24" fmla="*/ 1353312 w 1669084"/>
                    <a:gd name="connsiteY24" fmla="*/ 1052170 h 2866339"/>
                    <a:gd name="connsiteX25" fmla="*/ 1477670 w 1669084"/>
                    <a:gd name="connsiteY25" fmla="*/ 935127 h 2866339"/>
                    <a:gd name="connsiteX26" fmla="*/ 1587398 w 1669084"/>
                    <a:gd name="connsiteY26" fmla="*/ 810768 h 2866339"/>
                    <a:gd name="connsiteX27" fmla="*/ 1616659 w 1669084"/>
                    <a:gd name="connsiteY27" fmla="*/ 642519 h 2866339"/>
                    <a:gd name="connsiteX28" fmla="*/ 1623974 w 1669084"/>
                    <a:gd name="connsiteY28" fmla="*/ 591312 h 2866339"/>
                    <a:gd name="connsiteX29" fmla="*/ 1623974 w 1669084"/>
                    <a:gd name="connsiteY29" fmla="*/ 562051 h 2866339"/>
                    <a:gd name="connsiteX30" fmla="*/ 1353312 w 1669084"/>
                    <a:gd name="connsiteY30" fmla="*/ 291389 h 2866339"/>
                    <a:gd name="connsiteX31" fmla="*/ 1126541 w 1669084"/>
                    <a:gd name="connsiteY31" fmla="*/ 254813 h 2866339"/>
                    <a:gd name="connsiteX32" fmla="*/ 841248 w 1669084"/>
                    <a:gd name="connsiteY32" fmla="*/ 210922 h 2866339"/>
                    <a:gd name="connsiteX33" fmla="*/ 687629 w 1669084"/>
                    <a:gd name="connsiteY33" fmla="*/ 123139 h 2866339"/>
                    <a:gd name="connsiteX34" fmla="*/ 541325 w 1669084"/>
                    <a:gd name="connsiteY34" fmla="*/ 93879 h 2866339"/>
                    <a:gd name="connsiteX35" fmla="*/ 475488 w 1669084"/>
                    <a:gd name="connsiteY35" fmla="*/ 108509 h 2866339"/>
                    <a:gd name="connsiteX36" fmla="*/ 336499 w 1669084"/>
                    <a:gd name="connsiteY36" fmla="*/ 57303 h 2866339"/>
                    <a:gd name="connsiteX37" fmla="*/ 212141 w 1669084"/>
                    <a:gd name="connsiteY37" fmla="*/ 6096 h 2866339"/>
                    <a:gd name="connsiteX38" fmla="*/ 131673 w 1669084"/>
                    <a:gd name="connsiteY38" fmla="*/ 20727 h 2866339"/>
                    <a:gd name="connsiteX39" fmla="*/ 65837 w 1669084"/>
                    <a:gd name="connsiteY39" fmla="*/ 57303 h 2866339"/>
                    <a:gd name="connsiteX40" fmla="*/ 58521 w 1669084"/>
                    <a:gd name="connsiteY40" fmla="*/ 123139 h 28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9084" h="2866339">
                      <a:moveTo>
                        <a:pt x="0" y="2866339"/>
                      </a:moveTo>
                      <a:cubicBezTo>
                        <a:pt x="46329" y="2857195"/>
                        <a:pt x="92659" y="2848052"/>
                        <a:pt x="131673" y="2844394"/>
                      </a:cubicBezTo>
                      <a:cubicBezTo>
                        <a:pt x="170687" y="2840737"/>
                        <a:pt x="204825" y="2848052"/>
                        <a:pt x="234086" y="2844394"/>
                      </a:cubicBezTo>
                      <a:cubicBezTo>
                        <a:pt x="263347" y="2840736"/>
                        <a:pt x="269443" y="2841955"/>
                        <a:pt x="307238" y="2822448"/>
                      </a:cubicBezTo>
                      <a:cubicBezTo>
                        <a:pt x="345033" y="2802941"/>
                        <a:pt x="424281" y="2757831"/>
                        <a:pt x="460857" y="2727351"/>
                      </a:cubicBezTo>
                      <a:cubicBezTo>
                        <a:pt x="497433" y="2696871"/>
                        <a:pt x="505968" y="2663952"/>
                        <a:pt x="526694" y="2639568"/>
                      </a:cubicBezTo>
                      <a:cubicBezTo>
                        <a:pt x="547420" y="2615184"/>
                        <a:pt x="565709" y="2596897"/>
                        <a:pt x="585216" y="2581047"/>
                      </a:cubicBezTo>
                      <a:cubicBezTo>
                        <a:pt x="604723" y="2565198"/>
                        <a:pt x="633984" y="2563978"/>
                        <a:pt x="643737" y="2544471"/>
                      </a:cubicBezTo>
                      <a:cubicBezTo>
                        <a:pt x="653491" y="2524964"/>
                        <a:pt x="640079" y="2482291"/>
                        <a:pt x="643737" y="2464003"/>
                      </a:cubicBezTo>
                      <a:cubicBezTo>
                        <a:pt x="647395" y="2445715"/>
                        <a:pt x="641299" y="2455469"/>
                        <a:pt x="665683" y="2434743"/>
                      </a:cubicBezTo>
                      <a:cubicBezTo>
                        <a:pt x="690067" y="2414017"/>
                        <a:pt x="757123" y="2367687"/>
                        <a:pt x="790041" y="2339645"/>
                      </a:cubicBezTo>
                      <a:cubicBezTo>
                        <a:pt x="822959" y="2311603"/>
                        <a:pt x="848563" y="2300631"/>
                        <a:pt x="863193" y="2266493"/>
                      </a:cubicBezTo>
                      <a:cubicBezTo>
                        <a:pt x="877824" y="2232355"/>
                        <a:pt x="876605" y="2175053"/>
                        <a:pt x="877824" y="2134819"/>
                      </a:cubicBezTo>
                      <a:cubicBezTo>
                        <a:pt x="879043" y="2094585"/>
                        <a:pt x="868071" y="2054352"/>
                        <a:pt x="870509" y="2025091"/>
                      </a:cubicBezTo>
                      <a:cubicBezTo>
                        <a:pt x="872947" y="1995830"/>
                        <a:pt x="882701" y="1983639"/>
                        <a:pt x="892454" y="1959255"/>
                      </a:cubicBezTo>
                      <a:cubicBezTo>
                        <a:pt x="902207" y="1934871"/>
                        <a:pt x="908303" y="1911706"/>
                        <a:pt x="929030" y="1878787"/>
                      </a:cubicBezTo>
                      <a:cubicBezTo>
                        <a:pt x="949757" y="1845868"/>
                        <a:pt x="986333" y="1805635"/>
                        <a:pt x="1016813" y="1761744"/>
                      </a:cubicBezTo>
                      <a:cubicBezTo>
                        <a:pt x="1047293" y="1717853"/>
                        <a:pt x="1082649" y="1653235"/>
                        <a:pt x="1111910" y="1615440"/>
                      </a:cubicBezTo>
                      <a:cubicBezTo>
                        <a:pt x="1141171" y="1577645"/>
                        <a:pt x="1166774" y="1566672"/>
                        <a:pt x="1192377" y="1534973"/>
                      </a:cubicBezTo>
                      <a:cubicBezTo>
                        <a:pt x="1217980" y="1503274"/>
                        <a:pt x="1241145" y="1470355"/>
                        <a:pt x="1265529" y="1425245"/>
                      </a:cubicBezTo>
                      <a:cubicBezTo>
                        <a:pt x="1289913" y="1380135"/>
                        <a:pt x="1321612" y="1302106"/>
                        <a:pt x="1338681" y="1264311"/>
                      </a:cubicBezTo>
                      <a:cubicBezTo>
                        <a:pt x="1355750" y="1226516"/>
                        <a:pt x="1365503" y="1216762"/>
                        <a:pt x="1367942" y="1198474"/>
                      </a:cubicBezTo>
                      <a:cubicBezTo>
                        <a:pt x="1370381" y="1180186"/>
                        <a:pt x="1361846" y="1170433"/>
                        <a:pt x="1353312" y="1154583"/>
                      </a:cubicBezTo>
                      <a:cubicBezTo>
                        <a:pt x="1344778" y="1138733"/>
                        <a:pt x="1316736" y="1120445"/>
                        <a:pt x="1316736" y="1103376"/>
                      </a:cubicBezTo>
                      <a:cubicBezTo>
                        <a:pt x="1316736" y="1086307"/>
                        <a:pt x="1326490" y="1080212"/>
                        <a:pt x="1353312" y="1052170"/>
                      </a:cubicBezTo>
                      <a:cubicBezTo>
                        <a:pt x="1380134" y="1024128"/>
                        <a:pt x="1438656" y="975361"/>
                        <a:pt x="1477670" y="935127"/>
                      </a:cubicBezTo>
                      <a:cubicBezTo>
                        <a:pt x="1516684" y="894893"/>
                        <a:pt x="1564233" y="859536"/>
                        <a:pt x="1587398" y="810768"/>
                      </a:cubicBezTo>
                      <a:cubicBezTo>
                        <a:pt x="1610563" y="762000"/>
                        <a:pt x="1610563" y="679095"/>
                        <a:pt x="1616659" y="642519"/>
                      </a:cubicBezTo>
                      <a:cubicBezTo>
                        <a:pt x="1622755" y="605943"/>
                        <a:pt x="1622755" y="604723"/>
                        <a:pt x="1623974" y="591312"/>
                      </a:cubicBezTo>
                      <a:cubicBezTo>
                        <a:pt x="1625193" y="577901"/>
                        <a:pt x="1669084" y="612038"/>
                        <a:pt x="1623974" y="562051"/>
                      </a:cubicBezTo>
                      <a:cubicBezTo>
                        <a:pt x="1578864" y="512064"/>
                        <a:pt x="1436217" y="342595"/>
                        <a:pt x="1353312" y="291389"/>
                      </a:cubicBezTo>
                      <a:cubicBezTo>
                        <a:pt x="1270407" y="240183"/>
                        <a:pt x="1126541" y="254813"/>
                        <a:pt x="1126541" y="254813"/>
                      </a:cubicBezTo>
                      <a:cubicBezTo>
                        <a:pt x="1041197" y="241402"/>
                        <a:pt x="914400" y="232868"/>
                        <a:pt x="841248" y="210922"/>
                      </a:cubicBezTo>
                      <a:cubicBezTo>
                        <a:pt x="768096" y="188976"/>
                        <a:pt x="737616" y="142646"/>
                        <a:pt x="687629" y="123139"/>
                      </a:cubicBezTo>
                      <a:cubicBezTo>
                        <a:pt x="637642" y="103632"/>
                        <a:pt x="576682" y="96317"/>
                        <a:pt x="541325" y="93879"/>
                      </a:cubicBezTo>
                      <a:cubicBezTo>
                        <a:pt x="505968" y="91441"/>
                        <a:pt x="509626" y="114605"/>
                        <a:pt x="475488" y="108509"/>
                      </a:cubicBezTo>
                      <a:cubicBezTo>
                        <a:pt x="441350" y="102413"/>
                        <a:pt x="380390" y="74372"/>
                        <a:pt x="336499" y="57303"/>
                      </a:cubicBezTo>
                      <a:cubicBezTo>
                        <a:pt x="292608" y="40234"/>
                        <a:pt x="246279" y="12192"/>
                        <a:pt x="212141" y="6096"/>
                      </a:cubicBezTo>
                      <a:cubicBezTo>
                        <a:pt x="178003" y="0"/>
                        <a:pt x="156057" y="12193"/>
                        <a:pt x="131673" y="20727"/>
                      </a:cubicBezTo>
                      <a:cubicBezTo>
                        <a:pt x="107289" y="29261"/>
                        <a:pt x="78029" y="40234"/>
                        <a:pt x="65837" y="57303"/>
                      </a:cubicBezTo>
                      <a:cubicBezTo>
                        <a:pt x="53645" y="74372"/>
                        <a:pt x="60960" y="109728"/>
                        <a:pt x="58521" y="123139"/>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3" name="Freeform 52"/>
                <p:cNvSpPr/>
                <p:nvPr/>
              </p:nvSpPr>
              <p:spPr>
                <a:xfrm>
                  <a:off x="10493654" y="3257702"/>
                  <a:ext cx="1789786" cy="3193086"/>
                </a:xfrm>
                <a:custGeom>
                  <a:avLst/>
                  <a:gdLst>
                    <a:gd name="connsiteX0" fmla="*/ 1517904 w 1789786"/>
                    <a:gd name="connsiteY0" fmla="*/ 363322 h 3193086"/>
                    <a:gd name="connsiteX1" fmla="*/ 1459383 w 1789786"/>
                    <a:gd name="connsiteY1" fmla="*/ 304800 h 3193086"/>
                    <a:gd name="connsiteX2" fmla="*/ 1430122 w 1789786"/>
                    <a:gd name="connsiteY2" fmla="*/ 253594 h 3193086"/>
                    <a:gd name="connsiteX3" fmla="*/ 1386231 w 1789786"/>
                    <a:gd name="connsiteY3" fmla="*/ 224333 h 3193086"/>
                    <a:gd name="connsiteX4" fmla="*/ 1298448 w 1789786"/>
                    <a:gd name="connsiteY4" fmla="*/ 224333 h 3193086"/>
                    <a:gd name="connsiteX5" fmla="*/ 1269188 w 1789786"/>
                    <a:gd name="connsiteY5" fmla="*/ 202388 h 3193086"/>
                    <a:gd name="connsiteX6" fmla="*/ 1276503 w 1789786"/>
                    <a:gd name="connsiteY6" fmla="*/ 143866 h 3193086"/>
                    <a:gd name="connsiteX7" fmla="*/ 1276503 w 1789786"/>
                    <a:gd name="connsiteY7" fmla="*/ 41453 h 3193086"/>
                    <a:gd name="connsiteX8" fmla="*/ 1247242 w 1789786"/>
                    <a:gd name="connsiteY8" fmla="*/ 26823 h 3193086"/>
                    <a:gd name="connsiteX9" fmla="*/ 1130199 w 1789786"/>
                    <a:gd name="connsiteY9" fmla="*/ 12192 h 3193086"/>
                    <a:gd name="connsiteX10" fmla="*/ 1020471 w 1789786"/>
                    <a:gd name="connsiteY10" fmla="*/ 12192 h 3193086"/>
                    <a:gd name="connsiteX11" fmla="*/ 918058 w 1789786"/>
                    <a:gd name="connsiteY11" fmla="*/ 85344 h 3193086"/>
                    <a:gd name="connsiteX12" fmla="*/ 815645 w 1789786"/>
                    <a:gd name="connsiteY12" fmla="*/ 143866 h 3193086"/>
                    <a:gd name="connsiteX13" fmla="*/ 749808 w 1789786"/>
                    <a:gd name="connsiteY13" fmla="*/ 173127 h 3193086"/>
                    <a:gd name="connsiteX14" fmla="*/ 691287 w 1789786"/>
                    <a:gd name="connsiteY14" fmla="*/ 129236 h 3193086"/>
                    <a:gd name="connsiteX15" fmla="*/ 603504 w 1789786"/>
                    <a:gd name="connsiteY15" fmla="*/ 107290 h 3193086"/>
                    <a:gd name="connsiteX16" fmla="*/ 442570 w 1789786"/>
                    <a:gd name="connsiteY16" fmla="*/ 173127 h 3193086"/>
                    <a:gd name="connsiteX17" fmla="*/ 391364 w 1789786"/>
                    <a:gd name="connsiteY17" fmla="*/ 224333 h 3193086"/>
                    <a:gd name="connsiteX18" fmla="*/ 245060 w 1789786"/>
                    <a:gd name="connsiteY18" fmla="*/ 268224 h 3193086"/>
                    <a:gd name="connsiteX19" fmla="*/ 230429 w 1789786"/>
                    <a:gd name="connsiteY19" fmla="*/ 356007 h 3193086"/>
                    <a:gd name="connsiteX20" fmla="*/ 245060 w 1789786"/>
                    <a:gd name="connsiteY20" fmla="*/ 494996 h 3193086"/>
                    <a:gd name="connsiteX21" fmla="*/ 106071 w 1789786"/>
                    <a:gd name="connsiteY21" fmla="*/ 597408 h 3193086"/>
                    <a:gd name="connsiteX22" fmla="*/ 76810 w 1789786"/>
                    <a:gd name="connsiteY22" fmla="*/ 685191 h 3193086"/>
                    <a:gd name="connsiteX23" fmla="*/ 40234 w 1789786"/>
                    <a:gd name="connsiteY23" fmla="*/ 787604 h 3193086"/>
                    <a:gd name="connsiteX24" fmla="*/ 32919 w 1789786"/>
                    <a:gd name="connsiteY24" fmla="*/ 904647 h 3193086"/>
                    <a:gd name="connsiteX25" fmla="*/ 3658 w 1789786"/>
                    <a:gd name="connsiteY25" fmla="*/ 948538 h 3193086"/>
                    <a:gd name="connsiteX26" fmla="*/ 10973 w 1789786"/>
                    <a:gd name="connsiteY26" fmla="*/ 1007060 h 3193086"/>
                    <a:gd name="connsiteX27" fmla="*/ 18288 w 1789786"/>
                    <a:gd name="connsiteY27" fmla="*/ 1094842 h 3193086"/>
                    <a:gd name="connsiteX28" fmla="*/ 3658 w 1789786"/>
                    <a:gd name="connsiteY28" fmla="*/ 1248461 h 3193086"/>
                    <a:gd name="connsiteX29" fmla="*/ 10973 w 1789786"/>
                    <a:gd name="connsiteY29" fmla="*/ 1394765 h 3193086"/>
                    <a:gd name="connsiteX30" fmla="*/ 40234 w 1789786"/>
                    <a:gd name="connsiteY30" fmla="*/ 1467917 h 3193086"/>
                    <a:gd name="connsiteX31" fmla="*/ 47549 w 1789786"/>
                    <a:gd name="connsiteY31" fmla="*/ 1519124 h 3193086"/>
                    <a:gd name="connsiteX32" fmla="*/ 142647 w 1789786"/>
                    <a:gd name="connsiteY32" fmla="*/ 1592276 h 3193086"/>
                    <a:gd name="connsiteX33" fmla="*/ 223114 w 1789786"/>
                    <a:gd name="connsiteY33" fmla="*/ 1665428 h 3193086"/>
                    <a:gd name="connsiteX34" fmla="*/ 318212 w 1789786"/>
                    <a:gd name="connsiteY34" fmla="*/ 1789786 h 3193086"/>
                    <a:gd name="connsiteX35" fmla="*/ 384048 w 1789786"/>
                    <a:gd name="connsiteY35" fmla="*/ 1848308 h 3193086"/>
                    <a:gd name="connsiteX36" fmla="*/ 464516 w 1789786"/>
                    <a:gd name="connsiteY36" fmla="*/ 1899514 h 3193086"/>
                    <a:gd name="connsiteX37" fmla="*/ 530352 w 1789786"/>
                    <a:gd name="connsiteY37" fmla="*/ 1884884 h 3193086"/>
                    <a:gd name="connsiteX38" fmla="*/ 610820 w 1789786"/>
                    <a:gd name="connsiteY38" fmla="*/ 1870253 h 3193086"/>
                    <a:gd name="connsiteX39" fmla="*/ 669341 w 1789786"/>
                    <a:gd name="connsiteY39" fmla="*/ 1877568 h 3193086"/>
                    <a:gd name="connsiteX40" fmla="*/ 735178 w 1789786"/>
                    <a:gd name="connsiteY40" fmla="*/ 1862938 h 3193086"/>
                    <a:gd name="connsiteX41" fmla="*/ 837591 w 1789786"/>
                    <a:gd name="connsiteY41" fmla="*/ 1826362 h 3193086"/>
                    <a:gd name="connsiteX42" fmla="*/ 910743 w 1789786"/>
                    <a:gd name="connsiteY42" fmla="*/ 1833677 h 3193086"/>
                    <a:gd name="connsiteX43" fmla="*/ 932688 w 1789786"/>
                    <a:gd name="connsiteY43" fmla="*/ 1870253 h 3193086"/>
                    <a:gd name="connsiteX44" fmla="*/ 991210 w 1789786"/>
                    <a:gd name="connsiteY44" fmla="*/ 1899514 h 3193086"/>
                    <a:gd name="connsiteX45" fmla="*/ 1020471 w 1789786"/>
                    <a:gd name="connsiteY45" fmla="*/ 1877568 h 3193086"/>
                    <a:gd name="connsiteX46" fmla="*/ 1086308 w 1789786"/>
                    <a:gd name="connsiteY46" fmla="*/ 1906829 h 3193086"/>
                    <a:gd name="connsiteX47" fmla="*/ 1093623 w 1789786"/>
                    <a:gd name="connsiteY47" fmla="*/ 1943405 h 3193086"/>
                    <a:gd name="connsiteX48" fmla="*/ 1078992 w 1789786"/>
                    <a:gd name="connsiteY48" fmla="*/ 1979981 h 3193086"/>
                    <a:gd name="connsiteX49" fmla="*/ 1093623 w 1789786"/>
                    <a:gd name="connsiteY49" fmla="*/ 2023872 h 3193086"/>
                    <a:gd name="connsiteX50" fmla="*/ 1086308 w 1789786"/>
                    <a:gd name="connsiteY50" fmla="*/ 2118970 h 3193086"/>
                    <a:gd name="connsiteX51" fmla="*/ 1122884 w 1789786"/>
                    <a:gd name="connsiteY51" fmla="*/ 2192122 h 3193086"/>
                    <a:gd name="connsiteX52" fmla="*/ 1181405 w 1789786"/>
                    <a:gd name="connsiteY52" fmla="*/ 2236013 h 3193086"/>
                    <a:gd name="connsiteX53" fmla="*/ 1225296 w 1789786"/>
                    <a:gd name="connsiteY53" fmla="*/ 2272589 h 3193086"/>
                    <a:gd name="connsiteX54" fmla="*/ 1225296 w 1789786"/>
                    <a:gd name="connsiteY54" fmla="*/ 2301850 h 3193086"/>
                    <a:gd name="connsiteX55" fmla="*/ 1239927 w 1789786"/>
                    <a:gd name="connsiteY55" fmla="*/ 2353056 h 3193086"/>
                    <a:gd name="connsiteX56" fmla="*/ 1239927 w 1789786"/>
                    <a:gd name="connsiteY56" fmla="*/ 2433524 h 3193086"/>
                    <a:gd name="connsiteX57" fmla="*/ 1203351 w 1789786"/>
                    <a:gd name="connsiteY57" fmla="*/ 2492045 h 3193086"/>
                    <a:gd name="connsiteX58" fmla="*/ 1210666 w 1789786"/>
                    <a:gd name="connsiteY58" fmla="*/ 2535936 h 3193086"/>
                    <a:gd name="connsiteX59" fmla="*/ 1174090 w 1789786"/>
                    <a:gd name="connsiteY59" fmla="*/ 2587143 h 3193086"/>
                    <a:gd name="connsiteX60" fmla="*/ 1174090 w 1789786"/>
                    <a:gd name="connsiteY60" fmla="*/ 2645664 h 3193086"/>
                    <a:gd name="connsiteX61" fmla="*/ 1203351 w 1789786"/>
                    <a:gd name="connsiteY61" fmla="*/ 2696871 h 3193086"/>
                    <a:gd name="connsiteX62" fmla="*/ 1203351 w 1789786"/>
                    <a:gd name="connsiteY62" fmla="*/ 2748077 h 3193086"/>
                    <a:gd name="connsiteX63" fmla="*/ 1247242 w 1789786"/>
                    <a:gd name="connsiteY63" fmla="*/ 2784653 h 3193086"/>
                    <a:gd name="connsiteX64" fmla="*/ 1291133 w 1789786"/>
                    <a:gd name="connsiteY64" fmla="*/ 2821229 h 3193086"/>
                    <a:gd name="connsiteX65" fmla="*/ 1298448 w 1789786"/>
                    <a:gd name="connsiteY65" fmla="*/ 2879751 h 3193086"/>
                    <a:gd name="connsiteX66" fmla="*/ 1327709 w 1789786"/>
                    <a:gd name="connsiteY66" fmla="*/ 2960218 h 3193086"/>
                    <a:gd name="connsiteX67" fmla="*/ 1364285 w 1789786"/>
                    <a:gd name="connsiteY67" fmla="*/ 2982164 h 3193086"/>
                    <a:gd name="connsiteX68" fmla="*/ 1386231 w 1789786"/>
                    <a:gd name="connsiteY68" fmla="*/ 3040685 h 3193086"/>
                    <a:gd name="connsiteX69" fmla="*/ 1415492 w 1789786"/>
                    <a:gd name="connsiteY69" fmla="*/ 3062631 h 3193086"/>
                    <a:gd name="connsiteX70" fmla="*/ 1452068 w 1789786"/>
                    <a:gd name="connsiteY70" fmla="*/ 3062631 h 3193086"/>
                    <a:gd name="connsiteX71" fmla="*/ 1510589 w 1789786"/>
                    <a:gd name="connsiteY71" fmla="*/ 3062631 h 3193086"/>
                    <a:gd name="connsiteX72" fmla="*/ 1722730 w 1789786"/>
                    <a:gd name="connsiteY72" fmla="*/ 2279904 h 3193086"/>
                    <a:gd name="connsiteX73" fmla="*/ 1788567 w 1789786"/>
                    <a:gd name="connsiteY73" fmla="*/ 1138733 h 3193086"/>
                    <a:gd name="connsiteX74" fmla="*/ 1730045 w 1789786"/>
                    <a:gd name="connsiteY74" fmla="*/ 502311 h 3193086"/>
                    <a:gd name="connsiteX75" fmla="*/ 1517904 w 1789786"/>
                    <a:gd name="connsiteY75" fmla="*/ 363322 h 31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86" h="3193086">
                      <a:moveTo>
                        <a:pt x="1517904" y="363322"/>
                      </a:moveTo>
                      <a:cubicBezTo>
                        <a:pt x="1472794" y="330404"/>
                        <a:pt x="1474013" y="323088"/>
                        <a:pt x="1459383" y="304800"/>
                      </a:cubicBezTo>
                      <a:cubicBezTo>
                        <a:pt x="1444753" y="286512"/>
                        <a:pt x="1442314" y="267005"/>
                        <a:pt x="1430122" y="253594"/>
                      </a:cubicBezTo>
                      <a:cubicBezTo>
                        <a:pt x="1417930" y="240183"/>
                        <a:pt x="1408177" y="229210"/>
                        <a:pt x="1386231" y="224333"/>
                      </a:cubicBezTo>
                      <a:cubicBezTo>
                        <a:pt x="1364285" y="219456"/>
                        <a:pt x="1317955" y="227991"/>
                        <a:pt x="1298448" y="224333"/>
                      </a:cubicBezTo>
                      <a:cubicBezTo>
                        <a:pt x="1278941" y="220676"/>
                        <a:pt x="1272845" y="215799"/>
                        <a:pt x="1269188" y="202388"/>
                      </a:cubicBezTo>
                      <a:cubicBezTo>
                        <a:pt x="1265531" y="188977"/>
                        <a:pt x="1275284" y="170688"/>
                        <a:pt x="1276503" y="143866"/>
                      </a:cubicBezTo>
                      <a:cubicBezTo>
                        <a:pt x="1277722" y="117044"/>
                        <a:pt x="1281380" y="60960"/>
                        <a:pt x="1276503" y="41453"/>
                      </a:cubicBezTo>
                      <a:cubicBezTo>
                        <a:pt x="1271626" y="21946"/>
                        <a:pt x="1271626" y="31700"/>
                        <a:pt x="1247242" y="26823"/>
                      </a:cubicBezTo>
                      <a:cubicBezTo>
                        <a:pt x="1222858" y="21946"/>
                        <a:pt x="1167994" y="14630"/>
                        <a:pt x="1130199" y="12192"/>
                      </a:cubicBezTo>
                      <a:cubicBezTo>
                        <a:pt x="1092404" y="9754"/>
                        <a:pt x="1055828" y="0"/>
                        <a:pt x="1020471" y="12192"/>
                      </a:cubicBezTo>
                      <a:cubicBezTo>
                        <a:pt x="985114" y="24384"/>
                        <a:pt x="952196" y="63398"/>
                        <a:pt x="918058" y="85344"/>
                      </a:cubicBezTo>
                      <a:cubicBezTo>
                        <a:pt x="883920" y="107290"/>
                        <a:pt x="843687" y="129236"/>
                        <a:pt x="815645" y="143866"/>
                      </a:cubicBezTo>
                      <a:cubicBezTo>
                        <a:pt x="787603" y="158496"/>
                        <a:pt x="770534" y="175565"/>
                        <a:pt x="749808" y="173127"/>
                      </a:cubicBezTo>
                      <a:cubicBezTo>
                        <a:pt x="729082" y="170689"/>
                        <a:pt x="715671" y="140209"/>
                        <a:pt x="691287" y="129236"/>
                      </a:cubicBezTo>
                      <a:cubicBezTo>
                        <a:pt x="666903" y="118263"/>
                        <a:pt x="644957" y="99975"/>
                        <a:pt x="603504" y="107290"/>
                      </a:cubicBezTo>
                      <a:cubicBezTo>
                        <a:pt x="562051" y="114605"/>
                        <a:pt x="477927" y="153620"/>
                        <a:pt x="442570" y="173127"/>
                      </a:cubicBezTo>
                      <a:cubicBezTo>
                        <a:pt x="407213" y="192634"/>
                        <a:pt x="424282" y="208484"/>
                        <a:pt x="391364" y="224333"/>
                      </a:cubicBezTo>
                      <a:cubicBezTo>
                        <a:pt x="358446" y="240182"/>
                        <a:pt x="271883" y="246278"/>
                        <a:pt x="245060" y="268224"/>
                      </a:cubicBezTo>
                      <a:cubicBezTo>
                        <a:pt x="218238" y="290170"/>
                        <a:pt x="230429" y="318212"/>
                        <a:pt x="230429" y="356007"/>
                      </a:cubicBezTo>
                      <a:cubicBezTo>
                        <a:pt x="230429" y="393802"/>
                        <a:pt x="265786" y="454763"/>
                        <a:pt x="245060" y="494996"/>
                      </a:cubicBezTo>
                      <a:cubicBezTo>
                        <a:pt x="224334" y="535229"/>
                        <a:pt x="134113" y="565709"/>
                        <a:pt x="106071" y="597408"/>
                      </a:cubicBezTo>
                      <a:cubicBezTo>
                        <a:pt x="78029" y="629107"/>
                        <a:pt x="87783" y="653492"/>
                        <a:pt x="76810" y="685191"/>
                      </a:cubicBezTo>
                      <a:cubicBezTo>
                        <a:pt x="65837" y="716890"/>
                        <a:pt x="47549" y="751028"/>
                        <a:pt x="40234" y="787604"/>
                      </a:cubicBezTo>
                      <a:cubicBezTo>
                        <a:pt x="32919" y="824180"/>
                        <a:pt x="39015" y="877825"/>
                        <a:pt x="32919" y="904647"/>
                      </a:cubicBezTo>
                      <a:cubicBezTo>
                        <a:pt x="26823" y="931469"/>
                        <a:pt x="7316" y="931469"/>
                        <a:pt x="3658" y="948538"/>
                      </a:cubicBezTo>
                      <a:cubicBezTo>
                        <a:pt x="0" y="965607"/>
                        <a:pt x="8535" y="982676"/>
                        <a:pt x="10973" y="1007060"/>
                      </a:cubicBezTo>
                      <a:cubicBezTo>
                        <a:pt x="13411" y="1031444"/>
                        <a:pt x="19507" y="1054609"/>
                        <a:pt x="18288" y="1094842"/>
                      </a:cubicBezTo>
                      <a:cubicBezTo>
                        <a:pt x="17069" y="1135076"/>
                        <a:pt x="4877" y="1198474"/>
                        <a:pt x="3658" y="1248461"/>
                      </a:cubicBezTo>
                      <a:cubicBezTo>
                        <a:pt x="2439" y="1298448"/>
                        <a:pt x="4877" y="1358189"/>
                        <a:pt x="10973" y="1394765"/>
                      </a:cubicBezTo>
                      <a:cubicBezTo>
                        <a:pt x="17069" y="1431341"/>
                        <a:pt x="34138" y="1447190"/>
                        <a:pt x="40234" y="1467917"/>
                      </a:cubicBezTo>
                      <a:cubicBezTo>
                        <a:pt x="46330" y="1488644"/>
                        <a:pt x="30480" y="1498398"/>
                        <a:pt x="47549" y="1519124"/>
                      </a:cubicBezTo>
                      <a:cubicBezTo>
                        <a:pt x="64618" y="1539851"/>
                        <a:pt x="113386" y="1567892"/>
                        <a:pt x="142647" y="1592276"/>
                      </a:cubicBezTo>
                      <a:cubicBezTo>
                        <a:pt x="171908" y="1616660"/>
                        <a:pt x="193853" y="1632510"/>
                        <a:pt x="223114" y="1665428"/>
                      </a:cubicBezTo>
                      <a:cubicBezTo>
                        <a:pt x="252375" y="1698346"/>
                        <a:pt x="291390" y="1759306"/>
                        <a:pt x="318212" y="1789786"/>
                      </a:cubicBezTo>
                      <a:cubicBezTo>
                        <a:pt x="345034" y="1820266"/>
                        <a:pt x="359664" y="1830020"/>
                        <a:pt x="384048" y="1848308"/>
                      </a:cubicBezTo>
                      <a:cubicBezTo>
                        <a:pt x="408432" y="1866596"/>
                        <a:pt x="440132" y="1893418"/>
                        <a:pt x="464516" y="1899514"/>
                      </a:cubicBezTo>
                      <a:cubicBezTo>
                        <a:pt x="488900" y="1905610"/>
                        <a:pt x="505968" y="1889761"/>
                        <a:pt x="530352" y="1884884"/>
                      </a:cubicBezTo>
                      <a:cubicBezTo>
                        <a:pt x="554736" y="1880007"/>
                        <a:pt x="587655" y="1871472"/>
                        <a:pt x="610820" y="1870253"/>
                      </a:cubicBezTo>
                      <a:cubicBezTo>
                        <a:pt x="633985" y="1869034"/>
                        <a:pt x="648615" y="1878787"/>
                        <a:pt x="669341" y="1877568"/>
                      </a:cubicBezTo>
                      <a:cubicBezTo>
                        <a:pt x="690067" y="1876349"/>
                        <a:pt x="707136" y="1871472"/>
                        <a:pt x="735178" y="1862938"/>
                      </a:cubicBezTo>
                      <a:cubicBezTo>
                        <a:pt x="763220" y="1854404"/>
                        <a:pt x="808330" y="1831239"/>
                        <a:pt x="837591" y="1826362"/>
                      </a:cubicBezTo>
                      <a:cubicBezTo>
                        <a:pt x="866852" y="1821485"/>
                        <a:pt x="894893" y="1826362"/>
                        <a:pt x="910743" y="1833677"/>
                      </a:cubicBezTo>
                      <a:cubicBezTo>
                        <a:pt x="926593" y="1840992"/>
                        <a:pt x="919277" y="1859280"/>
                        <a:pt x="932688" y="1870253"/>
                      </a:cubicBezTo>
                      <a:cubicBezTo>
                        <a:pt x="946099" y="1881226"/>
                        <a:pt x="976580" y="1898295"/>
                        <a:pt x="991210" y="1899514"/>
                      </a:cubicBezTo>
                      <a:cubicBezTo>
                        <a:pt x="1005840" y="1900733"/>
                        <a:pt x="1004621" y="1876349"/>
                        <a:pt x="1020471" y="1877568"/>
                      </a:cubicBezTo>
                      <a:cubicBezTo>
                        <a:pt x="1036321" y="1878787"/>
                        <a:pt x="1074116" y="1895856"/>
                        <a:pt x="1086308" y="1906829"/>
                      </a:cubicBezTo>
                      <a:cubicBezTo>
                        <a:pt x="1098500" y="1917802"/>
                        <a:pt x="1094842" y="1931213"/>
                        <a:pt x="1093623" y="1943405"/>
                      </a:cubicBezTo>
                      <a:cubicBezTo>
                        <a:pt x="1092404" y="1955597"/>
                        <a:pt x="1078992" y="1966570"/>
                        <a:pt x="1078992" y="1979981"/>
                      </a:cubicBezTo>
                      <a:cubicBezTo>
                        <a:pt x="1078992" y="1993392"/>
                        <a:pt x="1092404" y="2000707"/>
                        <a:pt x="1093623" y="2023872"/>
                      </a:cubicBezTo>
                      <a:cubicBezTo>
                        <a:pt x="1094842" y="2047037"/>
                        <a:pt x="1081431" y="2090928"/>
                        <a:pt x="1086308" y="2118970"/>
                      </a:cubicBezTo>
                      <a:cubicBezTo>
                        <a:pt x="1091185" y="2147012"/>
                        <a:pt x="1107035" y="2172615"/>
                        <a:pt x="1122884" y="2192122"/>
                      </a:cubicBezTo>
                      <a:cubicBezTo>
                        <a:pt x="1138734" y="2211629"/>
                        <a:pt x="1164336" y="2222602"/>
                        <a:pt x="1181405" y="2236013"/>
                      </a:cubicBezTo>
                      <a:cubicBezTo>
                        <a:pt x="1198474" y="2249424"/>
                        <a:pt x="1217981" y="2261616"/>
                        <a:pt x="1225296" y="2272589"/>
                      </a:cubicBezTo>
                      <a:cubicBezTo>
                        <a:pt x="1232611" y="2283562"/>
                        <a:pt x="1222858" y="2288439"/>
                        <a:pt x="1225296" y="2301850"/>
                      </a:cubicBezTo>
                      <a:cubicBezTo>
                        <a:pt x="1227735" y="2315261"/>
                        <a:pt x="1237489" y="2331110"/>
                        <a:pt x="1239927" y="2353056"/>
                      </a:cubicBezTo>
                      <a:cubicBezTo>
                        <a:pt x="1242366" y="2375002"/>
                        <a:pt x="1246023" y="2410359"/>
                        <a:pt x="1239927" y="2433524"/>
                      </a:cubicBezTo>
                      <a:cubicBezTo>
                        <a:pt x="1233831" y="2456689"/>
                        <a:pt x="1208228" y="2474976"/>
                        <a:pt x="1203351" y="2492045"/>
                      </a:cubicBezTo>
                      <a:cubicBezTo>
                        <a:pt x="1198474" y="2509114"/>
                        <a:pt x="1215543" y="2520086"/>
                        <a:pt x="1210666" y="2535936"/>
                      </a:cubicBezTo>
                      <a:cubicBezTo>
                        <a:pt x="1205789" y="2551786"/>
                        <a:pt x="1180186" y="2568855"/>
                        <a:pt x="1174090" y="2587143"/>
                      </a:cubicBezTo>
                      <a:cubicBezTo>
                        <a:pt x="1167994" y="2605431"/>
                        <a:pt x="1169213" y="2627376"/>
                        <a:pt x="1174090" y="2645664"/>
                      </a:cubicBezTo>
                      <a:cubicBezTo>
                        <a:pt x="1178967" y="2663952"/>
                        <a:pt x="1198474" y="2679802"/>
                        <a:pt x="1203351" y="2696871"/>
                      </a:cubicBezTo>
                      <a:cubicBezTo>
                        <a:pt x="1208228" y="2713940"/>
                        <a:pt x="1196036" y="2733447"/>
                        <a:pt x="1203351" y="2748077"/>
                      </a:cubicBezTo>
                      <a:cubicBezTo>
                        <a:pt x="1210666" y="2762707"/>
                        <a:pt x="1247242" y="2784653"/>
                        <a:pt x="1247242" y="2784653"/>
                      </a:cubicBezTo>
                      <a:cubicBezTo>
                        <a:pt x="1261872" y="2796845"/>
                        <a:pt x="1282599" y="2805379"/>
                        <a:pt x="1291133" y="2821229"/>
                      </a:cubicBezTo>
                      <a:cubicBezTo>
                        <a:pt x="1299667" y="2837079"/>
                        <a:pt x="1292352" y="2856586"/>
                        <a:pt x="1298448" y="2879751"/>
                      </a:cubicBezTo>
                      <a:cubicBezTo>
                        <a:pt x="1304544" y="2902916"/>
                        <a:pt x="1316736" y="2943149"/>
                        <a:pt x="1327709" y="2960218"/>
                      </a:cubicBezTo>
                      <a:cubicBezTo>
                        <a:pt x="1338682" y="2977287"/>
                        <a:pt x="1354531" y="2968753"/>
                        <a:pt x="1364285" y="2982164"/>
                      </a:cubicBezTo>
                      <a:cubicBezTo>
                        <a:pt x="1374039" y="2995575"/>
                        <a:pt x="1377697" y="3027274"/>
                        <a:pt x="1386231" y="3040685"/>
                      </a:cubicBezTo>
                      <a:cubicBezTo>
                        <a:pt x="1394766" y="3054096"/>
                        <a:pt x="1404519" y="3058973"/>
                        <a:pt x="1415492" y="3062631"/>
                      </a:cubicBezTo>
                      <a:cubicBezTo>
                        <a:pt x="1426465" y="3066289"/>
                        <a:pt x="1452068" y="3062631"/>
                        <a:pt x="1452068" y="3062631"/>
                      </a:cubicBezTo>
                      <a:cubicBezTo>
                        <a:pt x="1467917" y="3062631"/>
                        <a:pt x="1465479" y="3193086"/>
                        <a:pt x="1510589" y="3062631"/>
                      </a:cubicBezTo>
                      <a:cubicBezTo>
                        <a:pt x="1555699" y="2932177"/>
                        <a:pt x="1676400" y="2600554"/>
                        <a:pt x="1722730" y="2279904"/>
                      </a:cubicBezTo>
                      <a:cubicBezTo>
                        <a:pt x="1769060" y="1959254"/>
                        <a:pt x="1787348" y="1434998"/>
                        <a:pt x="1788567" y="1138733"/>
                      </a:cubicBezTo>
                      <a:cubicBezTo>
                        <a:pt x="1789786" y="842468"/>
                        <a:pt x="1775156" y="633985"/>
                        <a:pt x="1730045" y="502311"/>
                      </a:cubicBezTo>
                      <a:cubicBezTo>
                        <a:pt x="1684935" y="370638"/>
                        <a:pt x="1563014" y="396240"/>
                        <a:pt x="1517904" y="363322"/>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4" name="Freeform 53"/>
                <p:cNvSpPr/>
                <p:nvPr/>
              </p:nvSpPr>
              <p:spPr>
                <a:xfrm>
                  <a:off x="10839907" y="1697126"/>
                  <a:ext cx="1552042" cy="1736141"/>
                </a:xfrm>
                <a:custGeom>
                  <a:avLst/>
                  <a:gdLst>
                    <a:gd name="connsiteX0" fmla="*/ 176784 w 1552042"/>
                    <a:gd name="connsiteY0" fmla="*/ 1689812 h 1736141"/>
                    <a:gd name="connsiteX1" fmla="*/ 81687 w 1552042"/>
                    <a:gd name="connsiteY1" fmla="*/ 1733703 h 1736141"/>
                    <a:gd name="connsiteX2" fmla="*/ 74371 w 1552042"/>
                    <a:gd name="connsiteY2" fmla="*/ 1704442 h 1736141"/>
                    <a:gd name="connsiteX3" fmla="*/ 30480 w 1552042"/>
                    <a:gd name="connsiteY3" fmla="*/ 1675181 h 1736141"/>
                    <a:gd name="connsiteX4" fmla="*/ 15850 w 1552042"/>
                    <a:gd name="connsiteY4" fmla="*/ 1660551 h 1736141"/>
                    <a:gd name="connsiteX5" fmla="*/ 1219 w 1552042"/>
                    <a:gd name="connsiteY5" fmla="*/ 1433780 h 1736141"/>
                    <a:gd name="connsiteX6" fmla="*/ 8535 w 1552042"/>
                    <a:gd name="connsiteY6" fmla="*/ 1287476 h 1736141"/>
                    <a:gd name="connsiteX7" fmla="*/ 37795 w 1552042"/>
                    <a:gd name="connsiteY7" fmla="*/ 1243584 h 1736141"/>
                    <a:gd name="connsiteX8" fmla="*/ 81687 w 1552042"/>
                    <a:gd name="connsiteY8" fmla="*/ 1207008 h 1736141"/>
                    <a:gd name="connsiteX9" fmla="*/ 191415 w 1552042"/>
                    <a:gd name="connsiteY9" fmla="*/ 1221639 h 1736141"/>
                    <a:gd name="connsiteX10" fmla="*/ 271882 w 1552042"/>
                    <a:gd name="connsiteY10" fmla="*/ 1221639 h 1736141"/>
                    <a:gd name="connsiteX11" fmla="*/ 301143 w 1552042"/>
                    <a:gd name="connsiteY11" fmla="*/ 1207008 h 1736141"/>
                    <a:gd name="connsiteX12" fmla="*/ 286512 w 1552042"/>
                    <a:gd name="connsiteY12" fmla="*/ 1163117 h 1736141"/>
                    <a:gd name="connsiteX13" fmla="*/ 242621 w 1552042"/>
                    <a:gd name="connsiteY13" fmla="*/ 1111911 h 1736141"/>
                    <a:gd name="connsiteX14" fmla="*/ 213360 w 1552042"/>
                    <a:gd name="connsiteY14" fmla="*/ 1075335 h 1736141"/>
                    <a:gd name="connsiteX15" fmla="*/ 220675 w 1552042"/>
                    <a:gd name="connsiteY15" fmla="*/ 987552 h 1736141"/>
                    <a:gd name="connsiteX16" fmla="*/ 227991 w 1552042"/>
                    <a:gd name="connsiteY16" fmla="*/ 950976 h 1736141"/>
                    <a:gd name="connsiteX17" fmla="*/ 301143 w 1552042"/>
                    <a:gd name="connsiteY17" fmla="*/ 950976 h 1736141"/>
                    <a:gd name="connsiteX18" fmla="*/ 345034 w 1552042"/>
                    <a:gd name="connsiteY18" fmla="*/ 929031 h 1736141"/>
                    <a:gd name="connsiteX19" fmla="*/ 374295 w 1552042"/>
                    <a:gd name="connsiteY19" fmla="*/ 907085 h 1736141"/>
                    <a:gd name="connsiteX20" fmla="*/ 432816 w 1552042"/>
                    <a:gd name="connsiteY20" fmla="*/ 863194 h 1736141"/>
                    <a:gd name="connsiteX21" fmla="*/ 491338 w 1552042"/>
                    <a:gd name="connsiteY21" fmla="*/ 826618 h 1736141"/>
                    <a:gd name="connsiteX22" fmla="*/ 564490 w 1552042"/>
                    <a:gd name="connsiteY22" fmla="*/ 768096 h 1736141"/>
                    <a:gd name="connsiteX23" fmla="*/ 571805 w 1552042"/>
                    <a:gd name="connsiteY23" fmla="*/ 724205 h 1736141"/>
                    <a:gd name="connsiteX24" fmla="*/ 615696 w 1552042"/>
                    <a:gd name="connsiteY24" fmla="*/ 702260 h 1736141"/>
                    <a:gd name="connsiteX25" fmla="*/ 674218 w 1552042"/>
                    <a:gd name="connsiteY25" fmla="*/ 694944 h 1736141"/>
                    <a:gd name="connsiteX26" fmla="*/ 710794 w 1552042"/>
                    <a:gd name="connsiteY26" fmla="*/ 672999 h 1736141"/>
                    <a:gd name="connsiteX27" fmla="*/ 718109 w 1552042"/>
                    <a:gd name="connsiteY27" fmla="*/ 585216 h 1736141"/>
                    <a:gd name="connsiteX28" fmla="*/ 725424 w 1552042"/>
                    <a:gd name="connsiteY28" fmla="*/ 563271 h 1736141"/>
                    <a:gd name="connsiteX29" fmla="*/ 681533 w 1552042"/>
                    <a:gd name="connsiteY29" fmla="*/ 541325 h 1736141"/>
                    <a:gd name="connsiteX30" fmla="*/ 615696 w 1552042"/>
                    <a:gd name="connsiteY30" fmla="*/ 482804 h 1736141"/>
                    <a:gd name="connsiteX31" fmla="*/ 586435 w 1552042"/>
                    <a:gd name="connsiteY31" fmla="*/ 438912 h 1736141"/>
                    <a:gd name="connsiteX32" fmla="*/ 608381 w 1552042"/>
                    <a:gd name="connsiteY32" fmla="*/ 358445 h 1736141"/>
                    <a:gd name="connsiteX33" fmla="*/ 710794 w 1552042"/>
                    <a:gd name="connsiteY33" fmla="*/ 277978 h 1736141"/>
                    <a:gd name="connsiteX34" fmla="*/ 769315 w 1552042"/>
                    <a:gd name="connsiteY34" fmla="*/ 248717 h 1736141"/>
                    <a:gd name="connsiteX35" fmla="*/ 835152 w 1552042"/>
                    <a:gd name="connsiteY35" fmla="*/ 219456 h 1736141"/>
                    <a:gd name="connsiteX36" fmla="*/ 922935 w 1552042"/>
                    <a:gd name="connsiteY36" fmla="*/ 109728 h 1736141"/>
                    <a:gd name="connsiteX37" fmla="*/ 988771 w 1552042"/>
                    <a:gd name="connsiteY37" fmla="*/ 73152 h 1736141"/>
                    <a:gd name="connsiteX38" fmla="*/ 1061923 w 1552042"/>
                    <a:gd name="connsiteY38" fmla="*/ 43892 h 1736141"/>
                    <a:gd name="connsiteX39" fmla="*/ 1171651 w 1552042"/>
                    <a:gd name="connsiteY39" fmla="*/ 29261 h 1736141"/>
                    <a:gd name="connsiteX40" fmla="*/ 1244803 w 1552042"/>
                    <a:gd name="connsiteY40" fmla="*/ 14631 h 1736141"/>
                    <a:gd name="connsiteX41" fmla="*/ 1274064 w 1552042"/>
                    <a:gd name="connsiteY41" fmla="*/ 0 h 1736141"/>
                    <a:gd name="connsiteX42" fmla="*/ 1449629 w 1552042"/>
                    <a:gd name="connsiteY42" fmla="*/ 14631 h 1736141"/>
                    <a:gd name="connsiteX43" fmla="*/ 1552042 w 1552042"/>
                    <a:gd name="connsiteY43" fmla="*/ 58522 h 1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42" h="1736141">
                      <a:moveTo>
                        <a:pt x="176784" y="1689812"/>
                      </a:moveTo>
                      <a:cubicBezTo>
                        <a:pt x="137770" y="1710538"/>
                        <a:pt x="98756" y="1731265"/>
                        <a:pt x="81687" y="1733703"/>
                      </a:cubicBezTo>
                      <a:cubicBezTo>
                        <a:pt x="64618" y="1736141"/>
                        <a:pt x="82905" y="1714196"/>
                        <a:pt x="74371" y="1704442"/>
                      </a:cubicBezTo>
                      <a:cubicBezTo>
                        <a:pt x="65837" y="1694688"/>
                        <a:pt x="40233" y="1682496"/>
                        <a:pt x="30480" y="1675181"/>
                      </a:cubicBezTo>
                      <a:cubicBezTo>
                        <a:pt x="20727" y="1667866"/>
                        <a:pt x="20727" y="1700784"/>
                        <a:pt x="15850" y="1660551"/>
                      </a:cubicBezTo>
                      <a:cubicBezTo>
                        <a:pt x="10973" y="1620318"/>
                        <a:pt x="2438" y="1495959"/>
                        <a:pt x="1219" y="1433780"/>
                      </a:cubicBezTo>
                      <a:cubicBezTo>
                        <a:pt x="0" y="1371601"/>
                        <a:pt x="2439" y="1319175"/>
                        <a:pt x="8535" y="1287476"/>
                      </a:cubicBezTo>
                      <a:cubicBezTo>
                        <a:pt x="14631" y="1255777"/>
                        <a:pt x="25603" y="1256995"/>
                        <a:pt x="37795" y="1243584"/>
                      </a:cubicBezTo>
                      <a:cubicBezTo>
                        <a:pt x="49987" y="1230173"/>
                        <a:pt x="56084" y="1210665"/>
                        <a:pt x="81687" y="1207008"/>
                      </a:cubicBezTo>
                      <a:cubicBezTo>
                        <a:pt x="107290" y="1203351"/>
                        <a:pt x="159716" y="1219201"/>
                        <a:pt x="191415" y="1221639"/>
                      </a:cubicBezTo>
                      <a:cubicBezTo>
                        <a:pt x="223114" y="1224077"/>
                        <a:pt x="253594" y="1224078"/>
                        <a:pt x="271882" y="1221639"/>
                      </a:cubicBezTo>
                      <a:cubicBezTo>
                        <a:pt x="290170" y="1219200"/>
                        <a:pt x="298705" y="1216762"/>
                        <a:pt x="301143" y="1207008"/>
                      </a:cubicBezTo>
                      <a:cubicBezTo>
                        <a:pt x="303581" y="1197254"/>
                        <a:pt x="296266" y="1178966"/>
                        <a:pt x="286512" y="1163117"/>
                      </a:cubicBezTo>
                      <a:cubicBezTo>
                        <a:pt x="276758" y="1147268"/>
                        <a:pt x="254813" y="1126541"/>
                        <a:pt x="242621" y="1111911"/>
                      </a:cubicBezTo>
                      <a:cubicBezTo>
                        <a:pt x="230429" y="1097281"/>
                        <a:pt x="217018" y="1096062"/>
                        <a:pt x="213360" y="1075335"/>
                      </a:cubicBezTo>
                      <a:cubicBezTo>
                        <a:pt x="209702" y="1054608"/>
                        <a:pt x="218236" y="1008279"/>
                        <a:pt x="220675" y="987552"/>
                      </a:cubicBezTo>
                      <a:cubicBezTo>
                        <a:pt x="223114" y="966825"/>
                        <a:pt x="214580" y="957072"/>
                        <a:pt x="227991" y="950976"/>
                      </a:cubicBezTo>
                      <a:cubicBezTo>
                        <a:pt x="241402" y="944880"/>
                        <a:pt x="281636" y="954634"/>
                        <a:pt x="301143" y="950976"/>
                      </a:cubicBezTo>
                      <a:cubicBezTo>
                        <a:pt x="320650" y="947319"/>
                        <a:pt x="332842" y="936346"/>
                        <a:pt x="345034" y="929031"/>
                      </a:cubicBezTo>
                      <a:cubicBezTo>
                        <a:pt x="357226" y="921716"/>
                        <a:pt x="374295" y="907085"/>
                        <a:pt x="374295" y="907085"/>
                      </a:cubicBezTo>
                      <a:cubicBezTo>
                        <a:pt x="388925" y="896112"/>
                        <a:pt x="413309" y="876605"/>
                        <a:pt x="432816" y="863194"/>
                      </a:cubicBezTo>
                      <a:cubicBezTo>
                        <a:pt x="452323" y="849783"/>
                        <a:pt x="469392" y="842468"/>
                        <a:pt x="491338" y="826618"/>
                      </a:cubicBezTo>
                      <a:cubicBezTo>
                        <a:pt x="513284" y="810768"/>
                        <a:pt x="551079" y="785165"/>
                        <a:pt x="564490" y="768096"/>
                      </a:cubicBezTo>
                      <a:cubicBezTo>
                        <a:pt x="577901" y="751027"/>
                        <a:pt x="563271" y="735178"/>
                        <a:pt x="571805" y="724205"/>
                      </a:cubicBezTo>
                      <a:cubicBezTo>
                        <a:pt x="580339" y="713232"/>
                        <a:pt x="598627" y="707137"/>
                        <a:pt x="615696" y="702260"/>
                      </a:cubicBezTo>
                      <a:cubicBezTo>
                        <a:pt x="632765" y="697383"/>
                        <a:pt x="658368" y="699821"/>
                        <a:pt x="674218" y="694944"/>
                      </a:cubicBezTo>
                      <a:cubicBezTo>
                        <a:pt x="690068" y="690067"/>
                        <a:pt x="703479" y="691287"/>
                        <a:pt x="710794" y="672999"/>
                      </a:cubicBezTo>
                      <a:cubicBezTo>
                        <a:pt x="718109" y="654711"/>
                        <a:pt x="715671" y="603504"/>
                        <a:pt x="718109" y="585216"/>
                      </a:cubicBezTo>
                      <a:cubicBezTo>
                        <a:pt x="720547" y="566928"/>
                        <a:pt x="731520" y="570586"/>
                        <a:pt x="725424" y="563271"/>
                      </a:cubicBezTo>
                      <a:cubicBezTo>
                        <a:pt x="719328" y="555956"/>
                        <a:pt x="699821" y="554736"/>
                        <a:pt x="681533" y="541325"/>
                      </a:cubicBezTo>
                      <a:cubicBezTo>
                        <a:pt x="663245" y="527914"/>
                        <a:pt x="631546" y="499873"/>
                        <a:pt x="615696" y="482804"/>
                      </a:cubicBezTo>
                      <a:cubicBezTo>
                        <a:pt x="599846" y="465735"/>
                        <a:pt x="587654" y="459638"/>
                        <a:pt x="586435" y="438912"/>
                      </a:cubicBezTo>
                      <a:cubicBezTo>
                        <a:pt x="585216" y="418186"/>
                        <a:pt x="587655" y="385267"/>
                        <a:pt x="608381" y="358445"/>
                      </a:cubicBezTo>
                      <a:cubicBezTo>
                        <a:pt x="629107" y="331623"/>
                        <a:pt x="683972" y="296266"/>
                        <a:pt x="710794" y="277978"/>
                      </a:cubicBezTo>
                      <a:cubicBezTo>
                        <a:pt x="737616" y="259690"/>
                        <a:pt x="748589" y="258471"/>
                        <a:pt x="769315" y="248717"/>
                      </a:cubicBezTo>
                      <a:cubicBezTo>
                        <a:pt x="790041" y="238963"/>
                        <a:pt x="809549" y="242621"/>
                        <a:pt x="835152" y="219456"/>
                      </a:cubicBezTo>
                      <a:cubicBezTo>
                        <a:pt x="860755" y="196291"/>
                        <a:pt x="897332" y="134112"/>
                        <a:pt x="922935" y="109728"/>
                      </a:cubicBezTo>
                      <a:cubicBezTo>
                        <a:pt x="948538" y="85344"/>
                        <a:pt x="965606" y="84125"/>
                        <a:pt x="988771" y="73152"/>
                      </a:cubicBezTo>
                      <a:cubicBezTo>
                        <a:pt x="1011936" y="62179"/>
                        <a:pt x="1031443" y="51207"/>
                        <a:pt x="1061923" y="43892"/>
                      </a:cubicBezTo>
                      <a:cubicBezTo>
                        <a:pt x="1092403" y="36577"/>
                        <a:pt x="1141171" y="34138"/>
                        <a:pt x="1171651" y="29261"/>
                      </a:cubicBezTo>
                      <a:cubicBezTo>
                        <a:pt x="1202131" y="24384"/>
                        <a:pt x="1227734" y="19508"/>
                        <a:pt x="1244803" y="14631"/>
                      </a:cubicBezTo>
                      <a:cubicBezTo>
                        <a:pt x="1261872" y="9754"/>
                        <a:pt x="1239926" y="0"/>
                        <a:pt x="1274064" y="0"/>
                      </a:cubicBezTo>
                      <a:cubicBezTo>
                        <a:pt x="1308202" y="0"/>
                        <a:pt x="1403299" y="4877"/>
                        <a:pt x="1449629" y="14631"/>
                      </a:cubicBezTo>
                      <a:cubicBezTo>
                        <a:pt x="1495959" y="24385"/>
                        <a:pt x="1534973" y="48769"/>
                        <a:pt x="1552042" y="58522"/>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5" name="Freeform 54"/>
                <p:cNvSpPr/>
                <p:nvPr/>
              </p:nvSpPr>
              <p:spPr>
                <a:xfrm>
                  <a:off x="10865511" y="1766620"/>
                  <a:ext cx="3434486" cy="3155290"/>
                </a:xfrm>
                <a:custGeom>
                  <a:avLst/>
                  <a:gdLst>
                    <a:gd name="connsiteX0" fmla="*/ 1511807 w 3434486"/>
                    <a:gd name="connsiteY0" fmla="*/ 3658 h 3155290"/>
                    <a:gd name="connsiteX1" fmla="*/ 1643481 w 3434486"/>
                    <a:gd name="connsiteY1" fmla="*/ 40234 h 3155290"/>
                    <a:gd name="connsiteX2" fmla="*/ 1738579 w 3434486"/>
                    <a:gd name="connsiteY2" fmla="*/ 84126 h 3155290"/>
                    <a:gd name="connsiteX3" fmla="*/ 1826361 w 3434486"/>
                    <a:gd name="connsiteY3" fmla="*/ 142647 h 3155290"/>
                    <a:gd name="connsiteX4" fmla="*/ 1862937 w 3434486"/>
                    <a:gd name="connsiteY4" fmla="*/ 164593 h 3155290"/>
                    <a:gd name="connsiteX5" fmla="*/ 1884883 w 3434486"/>
                    <a:gd name="connsiteY5" fmla="*/ 135332 h 3155290"/>
                    <a:gd name="connsiteX6" fmla="*/ 1965350 w 3434486"/>
                    <a:gd name="connsiteY6" fmla="*/ 142647 h 3155290"/>
                    <a:gd name="connsiteX7" fmla="*/ 2001926 w 3434486"/>
                    <a:gd name="connsiteY7" fmla="*/ 193854 h 3155290"/>
                    <a:gd name="connsiteX8" fmla="*/ 2075078 w 3434486"/>
                    <a:gd name="connsiteY8" fmla="*/ 179223 h 3155290"/>
                    <a:gd name="connsiteX9" fmla="*/ 2133599 w 3434486"/>
                    <a:gd name="connsiteY9" fmla="*/ 193854 h 3155290"/>
                    <a:gd name="connsiteX10" fmla="*/ 2177491 w 3434486"/>
                    <a:gd name="connsiteY10" fmla="*/ 223114 h 3155290"/>
                    <a:gd name="connsiteX11" fmla="*/ 2221382 w 3434486"/>
                    <a:gd name="connsiteY11" fmla="*/ 201169 h 3155290"/>
                    <a:gd name="connsiteX12" fmla="*/ 2338425 w 3434486"/>
                    <a:gd name="connsiteY12" fmla="*/ 252375 h 3155290"/>
                    <a:gd name="connsiteX13" fmla="*/ 2353055 w 3434486"/>
                    <a:gd name="connsiteY13" fmla="*/ 223114 h 3155290"/>
                    <a:gd name="connsiteX14" fmla="*/ 2375001 w 3434486"/>
                    <a:gd name="connsiteY14" fmla="*/ 201169 h 3155290"/>
                    <a:gd name="connsiteX15" fmla="*/ 2448153 w 3434486"/>
                    <a:gd name="connsiteY15" fmla="*/ 267006 h 3155290"/>
                    <a:gd name="connsiteX16" fmla="*/ 2499359 w 3434486"/>
                    <a:gd name="connsiteY16" fmla="*/ 310897 h 3155290"/>
                    <a:gd name="connsiteX17" fmla="*/ 2557881 w 3434486"/>
                    <a:gd name="connsiteY17" fmla="*/ 325527 h 3155290"/>
                    <a:gd name="connsiteX18" fmla="*/ 2660294 w 3434486"/>
                    <a:gd name="connsiteY18" fmla="*/ 362103 h 3155290"/>
                    <a:gd name="connsiteX19" fmla="*/ 2865119 w 3434486"/>
                    <a:gd name="connsiteY19" fmla="*/ 566929 h 3155290"/>
                    <a:gd name="connsiteX20" fmla="*/ 3040684 w 3434486"/>
                    <a:gd name="connsiteY20" fmla="*/ 793700 h 3155290"/>
                    <a:gd name="connsiteX21" fmla="*/ 3186988 w 3434486"/>
                    <a:gd name="connsiteY21" fmla="*/ 1057047 h 3155290"/>
                    <a:gd name="connsiteX22" fmla="*/ 3318662 w 3434486"/>
                    <a:gd name="connsiteY22" fmla="*/ 1378916 h 3155290"/>
                    <a:gd name="connsiteX23" fmla="*/ 3384499 w 3434486"/>
                    <a:gd name="connsiteY23" fmla="*/ 1678839 h 3155290"/>
                    <a:gd name="connsiteX24" fmla="*/ 3428390 w 3434486"/>
                    <a:gd name="connsiteY24" fmla="*/ 1993393 h 3155290"/>
                    <a:gd name="connsiteX25" fmla="*/ 3421075 w 3434486"/>
                    <a:gd name="connsiteY25" fmla="*/ 2147012 h 3155290"/>
                    <a:gd name="connsiteX26" fmla="*/ 3399129 w 3434486"/>
                    <a:gd name="connsiteY26" fmla="*/ 2190903 h 3155290"/>
                    <a:gd name="connsiteX27" fmla="*/ 3399129 w 3434486"/>
                    <a:gd name="connsiteY27" fmla="*/ 2271370 h 3155290"/>
                    <a:gd name="connsiteX28" fmla="*/ 3355238 w 3434486"/>
                    <a:gd name="connsiteY28" fmla="*/ 2403044 h 3155290"/>
                    <a:gd name="connsiteX29" fmla="*/ 3347923 w 3434486"/>
                    <a:gd name="connsiteY29" fmla="*/ 2490826 h 3155290"/>
                    <a:gd name="connsiteX30" fmla="*/ 3333292 w 3434486"/>
                    <a:gd name="connsiteY30" fmla="*/ 2585924 h 3155290"/>
                    <a:gd name="connsiteX31" fmla="*/ 3318662 w 3434486"/>
                    <a:gd name="connsiteY31" fmla="*/ 2681022 h 3155290"/>
                    <a:gd name="connsiteX32" fmla="*/ 3267455 w 3434486"/>
                    <a:gd name="connsiteY32" fmla="*/ 2820010 h 3155290"/>
                    <a:gd name="connsiteX33" fmla="*/ 3260140 w 3434486"/>
                    <a:gd name="connsiteY33" fmla="*/ 2907793 h 3155290"/>
                    <a:gd name="connsiteX34" fmla="*/ 3325977 w 3434486"/>
                    <a:gd name="connsiteY34" fmla="*/ 2820010 h 3155290"/>
                    <a:gd name="connsiteX35" fmla="*/ 3318662 w 3434486"/>
                    <a:gd name="connsiteY35" fmla="*/ 2885847 h 3155290"/>
                    <a:gd name="connsiteX36" fmla="*/ 3296716 w 3434486"/>
                    <a:gd name="connsiteY36" fmla="*/ 3017521 h 3155290"/>
                    <a:gd name="connsiteX37" fmla="*/ 3201619 w 3434486"/>
                    <a:gd name="connsiteY37" fmla="*/ 3149194 h 3155290"/>
                    <a:gd name="connsiteX38" fmla="*/ 3230879 w 3434486"/>
                    <a:gd name="connsiteY38" fmla="*/ 3054097 h 3155290"/>
                    <a:gd name="connsiteX39" fmla="*/ 3238195 w 3434486"/>
                    <a:gd name="connsiteY39" fmla="*/ 3002890 h 3155290"/>
                    <a:gd name="connsiteX40" fmla="*/ 3208934 w 3434486"/>
                    <a:gd name="connsiteY40" fmla="*/ 2980945 h 3155290"/>
                    <a:gd name="connsiteX41" fmla="*/ 3194303 w 3434486"/>
                    <a:gd name="connsiteY41" fmla="*/ 2900478 h 3155290"/>
                    <a:gd name="connsiteX42" fmla="*/ 3223564 w 3434486"/>
                    <a:gd name="connsiteY42" fmla="*/ 2746858 h 3155290"/>
                    <a:gd name="connsiteX43" fmla="*/ 3260140 w 3434486"/>
                    <a:gd name="connsiteY43" fmla="*/ 2681022 h 3155290"/>
                    <a:gd name="connsiteX44" fmla="*/ 3216249 w 3434486"/>
                    <a:gd name="connsiteY44" fmla="*/ 2651761 h 3155290"/>
                    <a:gd name="connsiteX45" fmla="*/ 3216249 w 3434486"/>
                    <a:gd name="connsiteY45" fmla="*/ 2549348 h 3155290"/>
                    <a:gd name="connsiteX46" fmla="*/ 3201619 w 3434486"/>
                    <a:gd name="connsiteY46" fmla="*/ 2468881 h 3155290"/>
                    <a:gd name="connsiteX47" fmla="*/ 3186988 w 3434486"/>
                    <a:gd name="connsiteY47" fmla="*/ 2446935 h 3155290"/>
                    <a:gd name="connsiteX48" fmla="*/ 3121151 w 3434486"/>
                    <a:gd name="connsiteY48" fmla="*/ 2578609 h 3155290"/>
                    <a:gd name="connsiteX49" fmla="*/ 3121151 w 3434486"/>
                    <a:gd name="connsiteY49" fmla="*/ 2637130 h 3155290"/>
                    <a:gd name="connsiteX50" fmla="*/ 3077260 w 3434486"/>
                    <a:gd name="connsiteY50" fmla="*/ 2710282 h 3155290"/>
                    <a:gd name="connsiteX51" fmla="*/ 3077260 w 3434486"/>
                    <a:gd name="connsiteY51" fmla="*/ 2798065 h 3155290"/>
                    <a:gd name="connsiteX52" fmla="*/ 3033369 w 3434486"/>
                    <a:gd name="connsiteY52" fmla="*/ 2863902 h 3155290"/>
                    <a:gd name="connsiteX53" fmla="*/ 3018739 w 3434486"/>
                    <a:gd name="connsiteY53" fmla="*/ 2922423 h 3155290"/>
                    <a:gd name="connsiteX54" fmla="*/ 3004108 w 3434486"/>
                    <a:gd name="connsiteY54" fmla="*/ 2944369 h 3155290"/>
                    <a:gd name="connsiteX55" fmla="*/ 2945587 w 3434486"/>
                    <a:gd name="connsiteY55" fmla="*/ 2929738 h 3155290"/>
                    <a:gd name="connsiteX56" fmla="*/ 2930956 w 3434486"/>
                    <a:gd name="connsiteY56" fmla="*/ 2841956 h 3155290"/>
                    <a:gd name="connsiteX57" fmla="*/ 2945587 w 3434486"/>
                    <a:gd name="connsiteY57" fmla="*/ 2717598 h 3155290"/>
                    <a:gd name="connsiteX58" fmla="*/ 2916326 w 3434486"/>
                    <a:gd name="connsiteY58" fmla="*/ 2629815 h 3155290"/>
                    <a:gd name="connsiteX59" fmla="*/ 2916326 w 3434486"/>
                    <a:gd name="connsiteY59" fmla="*/ 2505457 h 3155290"/>
                    <a:gd name="connsiteX60" fmla="*/ 2835859 w 3434486"/>
                    <a:gd name="connsiteY60" fmla="*/ 2388414 h 3155290"/>
                    <a:gd name="connsiteX61" fmla="*/ 2784652 w 3434486"/>
                    <a:gd name="connsiteY61" fmla="*/ 2315262 h 3155290"/>
                    <a:gd name="connsiteX62" fmla="*/ 2718815 w 3434486"/>
                    <a:gd name="connsiteY62" fmla="*/ 2293316 h 3155290"/>
                    <a:gd name="connsiteX63" fmla="*/ 2404262 w 3434486"/>
                    <a:gd name="connsiteY63" fmla="*/ 2183588 h 3155290"/>
                    <a:gd name="connsiteX64" fmla="*/ 1672742 w 3434486"/>
                    <a:gd name="connsiteY64" fmla="*/ 1854404 h 3155290"/>
                    <a:gd name="connsiteX65" fmla="*/ 1767839 w 3434486"/>
                    <a:gd name="connsiteY65" fmla="*/ 1825143 h 3155290"/>
                    <a:gd name="connsiteX66" fmla="*/ 1826361 w 3434486"/>
                    <a:gd name="connsiteY66" fmla="*/ 1737361 h 3155290"/>
                    <a:gd name="connsiteX67" fmla="*/ 1738579 w 3434486"/>
                    <a:gd name="connsiteY67" fmla="*/ 1722730 h 3155290"/>
                    <a:gd name="connsiteX68" fmla="*/ 1665427 w 3434486"/>
                    <a:gd name="connsiteY68" fmla="*/ 1686154 h 3155290"/>
                    <a:gd name="connsiteX69" fmla="*/ 1570329 w 3434486"/>
                    <a:gd name="connsiteY69" fmla="*/ 1678839 h 3155290"/>
                    <a:gd name="connsiteX70" fmla="*/ 1511807 w 3434486"/>
                    <a:gd name="connsiteY70" fmla="*/ 1627633 h 3155290"/>
                    <a:gd name="connsiteX71" fmla="*/ 1445971 w 3434486"/>
                    <a:gd name="connsiteY71" fmla="*/ 1583742 h 3155290"/>
                    <a:gd name="connsiteX72" fmla="*/ 1431340 w 3434486"/>
                    <a:gd name="connsiteY72" fmla="*/ 1627633 h 3155290"/>
                    <a:gd name="connsiteX73" fmla="*/ 1445971 w 3434486"/>
                    <a:gd name="connsiteY73" fmla="*/ 1693470 h 3155290"/>
                    <a:gd name="connsiteX74" fmla="*/ 1402079 w 3434486"/>
                    <a:gd name="connsiteY74" fmla="*/ 1678839 h 3155290"/>
                    <a:gd name="connsiteX75" fmla="*/ 1328927 w 3434486"/>
                    <a:gd name="connsiteY75" fmla="*/ 1634948 h 3155290"/>
                    <a:gd name="connsiteX76" fmla="*/ 1285036 w 3434486"/>
                    <a:gd name="connsiteY76" fmla="*/ 1598372 h 3155290"/>
                    <a:gd name="connsiteX77" fmla="*/ 1233830 w 3434486"/>
                    <a:gd name="connsiteY77" fmla="*/ 1583742 h 3155290"/>
                    <a:gd name="connsiteX78" fmla="*/ 1233830 w 3434486"/>
                    <a:gd name="connsiteY78" fmla="*/ 1532535 h 3155290"/>
                    <a:gd name="connsiteX79" fmla="*/ 1197254 w 3434486"/>
                    <a:gd name="connsiteY79" fmla="*/ 1444753 h 3155290"/>
                    <a:gd name="connsiteX80" fmla="*/ 1153363 w 3434486"/>
                    <a:gd name="connsiteY80" fmla="*/ 1444753 h 3155290"/>
                    <a:gd name="connsiteX81" fmla="*/ 1124102 w 3434486"/>
                    <a:gd name="connsiteY81" fmla="*/ 1474014 h 3155290"/>
                    <a:gd name="connsiteX82" fmla="*/ 1124102 w 3434486"/>
                    <a:gd name="connsiteY82" fmla="*/ 1583742 h 3155290"/>
                    <a:gd name="connsiteX83" fmla="*/ 1021689 w 3434486"/>
                    <a:gd name="connsiteY83" fmla="*/ 1547166 h 3155290"/>
                    <a:gd name="connsiteX84" fmla="*/ 955852 w 3434486"/>
                    <a:gd name="connsiteY84" fmla="*/ 1503274 h 3155290"/>
                    <a:gd name="connsiteX85" fmla="*/ 948537 w 3434486"/>
                    <a:gd name="connsiteY85" fmla="*/ 1415492 h 3155290"/>
                    <a:gd name="connsiteX86" fmla="*/ 853439 w 3434486"/>
                    <a:gd name="connsiteY86" fmla="*/ 1335025 h 3155290"/>
                    <a:gd name="connsiteX87" fmla="*/ 787603 w 3434486"/>
                    <a:gd name="connsiteY87" fmla="*/ 1232612 h 3155290"/>
                    <a:gd name="connsiteX88" fmla="*/ 751027 w 3434486"/>
                    <a:gd name="connsiteY88" fmla="*/ 1217982 h 3155290"/>
                    <a:gd name="connsiteX89" fmla="*/ 707135 w 3434486"/>
                    <a:gd name="connsiteY89" fmla="*/ 1239927 h 3155290"/>
                    <a:gd name="connsiteX90" fmla="*/ 597407 w 3434486"/>
                    <a:gd name="connsiteY90" fmla="*/ 1247242 h 3155290"/>
                    <a:gd name="connsiteX91" fmla="*/ 538886 w 3434486"/>
                    <a:gd name="connsiteY91" fmla="*/ 1283818 h 3155290"/>
                    <a:gd name="connsiteX92" fmla="*/ 494995 w 3434486"/>
                    <a:gd name="connsiteY92" fmla="*/ 1356970 h 3155290"/>
                    <a:gd name="connsiteX93" fmla="*/ 465734 w 3434486"/>
                    <a:gd name="connsiteY93" fmla="*/ 1393546 h 3155290"/>
                    <a:gd name="connsiteX94" fmla="*/ 458419 w 3434486"/>
                    <a:gd name="connsiteY94" fmla="*/ 1517905 h 3155290"/>
                    <a:gd name="connsiteX95" fmla="*/ 392582 w 3434486"/>
                    <a:gd name="connsiteY95" fmla="*/ 1583742 h 3155290"/>
                    <a:gd name="connsiteX96" fmla="*/ 297484 w 3434486"/>
                    <a:gd name="connsiteY96" fmla="*/ 1634948 h 3155290"/>
                    <a:gd name="connsiteX97" fmla="*/ 165811 w 3434486"/>
                    <a:gd name="connsiteY97" fmla="*/ 1656894 h 3155290"/>
                    <a:gd name="connsiteX98" fmla="*/ 56083 w 3434486"/>
                    <a:gd name="connsiteY98" fmla="*/ 1686154 h 3155290"/>
                    <a:gd name="connsiteX99" fmla="*/ 63398 w 3434486"/>
                    <a:gd name="connsiteY99" fmla="*/ 1554481 h 3155290"/>
                    <a:gd name="connsiteX100" fmla="*/ 436473 w 3434486"/>
                    <a:gd name="connsiteY100" fmla="*/ 1115569 h 3155290"/>
                    <a:gd name="connsiteX101" fmla="*/ 868070 w 3434486"/>
                    <a:gd name="connsiteY101" fmla="*/ 610820 h 3155290"/>
                    <a:gd name="connsiteX102" fmla="*/ 1204569 w 3434486"/>
                    <a:gd name="connsiteY102" fmla="*/ 193854 h 3155290"/>
                    <a:gd name="connsiteX103" fmla="*/ 1402079 w 3434486"/>
                    <a:gd name="connsiteY103" fmla="*/ 62180 h 3155290"/>
                    <a:gd name="connsiteX104" fmla="*/ 1511807 w 3434486"/>
                    <a:gd name="connsiteY104" fmla="*/ 3658 h 315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34486" h="3155290">
                      <a:moveTo>
                        <a:pt x="1511807" y="3658"/>
                      </a:moveTo>
                      <a:cubicBezTo>
                        <a:pt x="1552041" y="0"/>
                        <a:pt x="1605686" y="26823"/>
                        <a:pt x="1643481" y="40234"/>
                      </a:cubicBezTo>
                      <a:cubicBezTo>
                        <a:pt x="1681276" y="53645"/>
                        <a:pt x="1708099" y="67057"/>
                        <a:pt x="1738579" y="84126"/>
                      </a:cubicBezTo>
                      <a:cubicBezTo>
                        <a:pt x="1769059" y="101195"/>
                        <a:pt x="1805635" y="129236"/>
                        <a:pt x="1826361" y="142647"/>
                      </a:cubicBezTo>
                      <a:cubicBezTo>
                        <a:pt x="1847087" y="156058"/>
                        <a:pt x="1853183" y="165812"/>
                        <a:pt x="1862937" y="164593"/>
                      </a:cubicBezTo>
                      <a:cubicBezTo>
                        <a:pt x="1872691" y="163374"/>
                        <a:pt x="1867814" y="138990"/>
                        <a:pt x="1884883" y="135332"/>
                      </a:cubicBezTo>
                      <a:cubicBezTo>
                        <a:pt x="1901952" y="131674"/>
                        <a:pt x="1945843" y="132893"/>
                        <a:pt x="1965350" y="142647"/>
                      </a:cubicBezTo>
                      <a:cubicBezTo>
                        <a:pt x="1984857" y="152401"/>
                        <a:pt x="1983638" y="187758"/>
                        <a:pt x="2001926" y="193854"/>
                      </a:cubicBezTo>
                      <a:cubicBezTo>
                        <a:pt x="2020214" y="199950"/>
                        <a:pt x="2053133" y="179223"/>
                        <a:pt x="2075078" y="179223"/>
                      </a:cubicBezTo>
                      <a:cubicBezTo>
                        <a:pt x="2097023" y="179223"/>
                        <a:pt x="2116530" y="186539"/>
                        <a:pt x="2133599" y="193854"/>
                      </a:cubicBezTo>
                      <a:cubicBezTo>
                        <a:pt x="2150668" y="201169"/>
                        <a:pt x="2162861" y="221895"/>
                        <a:pt x="2177491" y="223114"/>
                      </a:cubicBezTo>
                      <a:cubicBezTo>
                        <a:pt x="2192121" y="224333"/>
                        <a:pt x="2194560" y="196292"/>
                        <a:pt x="2221382" y="201169"/>
                      </a:cubicBezTo>
                      <a:cubicBezTo>
                        <a:pt x="2248204" y="206046"/>
                        <a:pt x="2316480" y="248718"/>
                        <a:pt x="2338425" y="252375"/>
                      </a:cubicBezTo>
                      <a:cubicBezTo>
                        <a:pt x="2360370" y="256032"/>
                        <a:pt x="2346959" y="231648"/>
                        <a:pt x="2353055" y="223114"/>
                      </a:cubicBezTo>
                      <a:cubicBezTo>
                        <a:pt x="2359151" y="214580"/>
                        <a:pt x="2359151" y="193854"/>
                        <a:pt x="2375001" y="201169"/>
                      </a:cubicBezTo>
                      <a:cubicBezTo>
                        <a:pt x="2390851" y="208484"/>
                        <a:pt x="2427427" y="248718"/>
                        <a:pt x="2448153" y="267006"/>
                      </a:cubicBezTo>
                      <a:cubicBezTo>
                        <a:pt x="2468879" y="285294"/>
                        <a:pt x="2481071" y="301144"/>
                        <a:pt x="2499359" y="310897"/>
                      </a:cubicBezTo>
                      <a:cubicBezTo>
                        <a:pt x="2517647" y="320650"/>
                        <a:pt x="2531058" y="316993"/>
                        <a:pt x="2557881" y="325527"/>
                      </a:cubicBezTo>
                      <a:cubicBezTo>
                        <a:pt x="2584704" y="334061"/>
                        <a:pt x="2609088" y="321869"/>
                        <a:pt x="2660294" y="362103"/>
                      </a:cubicBezTo>
                      <a:cubicBezTo>
                        <a:pt x="2711500" y="402337"/>
                        <a:pt x="2801721" y="494996"/>
                        <a:pt x="2865119" y="566929"/>
                      </a:cubicBezTo>
                      <a:cubicBezTo>
                        <a:pt x="2928517" y="638862"/>
                        <a:pt x="2987039" y="712014"/>
                        <a:pt x="3040684" y="793700"/>
                      </a:cubicBezTo>
                      <a:cubicBezTo>
                        <a:pt x="3094329" y="875386"/>
                        <a:pt x="3140658" y="959511"/>
                        <a:pt x="3186988" y="1057047"/>
                      </a:cubicBezTo>
                      <a:cubicBezTo>
                        <a:pt x="3233318" y="1154583"/>
                        <a:pt x="3285744" y="1275284"/>
                        <a:pt x="3318662" y="1378916"/>
                      </a:cubicBezTo>
                      <a:cubicBezTo>
                        <a:pt x="3351581" y="1482548"/>
                        <a:pt x="3366211" y="1576426"/>
                        <a:pt x="3384499" y="1678839"/>
                      </a:cubicBezTo>
                      <a:cubicBezTo>
                        <a:pt x="3402787" y="1781252"/>
                        <a:pt x="3422294" y="1915364"/>
                        <a:pt x="3428390" y="1993393"/>
                      </a:cubicBezTo>
                      <a:cubicBezTo>
                        <a:pt x="3434486" y="2071422"/>
                        <a:pt x="3425952" y="2114094"/>
                        <a:pt x="3421075" y="2147012"/>
                      </a:cubicBezTo>
                      <a:cubicBezTo>
                        <a:pt x="3416198" y="2179930"/>
                        <a:pt x="3402787" y="2170177"/>
                        <a:pt x="3399129" y="2190903"/>
                      </a:cubicBezTo>
                      <a:cubicBezTo>
                        <a:pt x="3395471" y="2211629"/>
                        <a:pt x="3406444" y="2236013"/>
                        <a:pt x="3399129" y="2271370"/>
                      </a:cubicBezTo>
                      <a:cubicBezTo>
                        <a:pt x="3391814" y="2306727"/>
                        <a:pt x="3363772" y="2366468"/>
                        <a:pt x="3355238" y="2403044"/>
                      </a:cubicBezTo>
                      <a:cubicBezTo>
                        <a:pt x="3346704" y="2439620"/>
                        <a:pt x="3351581" y="2460346"/>
                        <a:pt x="3347923" y="2490826"/>
                      </a:cubicBezTo>
                      <a:cubicBezTo>
                        <a:pt x="3344265" y="2521306"/>
                        <a:pt x="3333292" y="2585924"/>
                        <a:pt x="3333292" y="2585924"/>
                      </a:cubicBezTo>
                      <a:cubicBezTo>
                        <a:pt x="3328415" y="2617623"/>
                        <a:pt x="3329635" y="2642008"/>
                        <a:pt x="3318662" y="2681022"/>
                      </a:cubicBezTo>
                      <a:cubicBezTo>
                        <a:pt x="3307689" y="2720036"/>
                        <a:pt x="3277209" y="2782215"/>
                        <a:pt x="3267455" y="2820010"/>
                      </a:cubicBezTo>
                      <a:cubicBezTo>
                        <a:pt x="3257701" y="2857805"/>
                        <a:pt x="3250386" y="2907793"/>
                        <a:pt x="3260140" y="2907793"/>
                      </a:cubicBezTo>
                      <a:cubicBezTo>
                        <a:pt x="3269894" y="2907793"/>
                        <a:pt x="3316224" y="2823668"/>
                        <a:pt x="3325977" y="2820010"/>
                      </a:cubicBezTo>
                      <a:cubicBezTo>
                        <a:pt x="3335730" y="2816352"/>
                        <a:pt x="3323539" y="2852929"/>
                        <a:pt x="3318662" y="2885847"/>
                      </a:cubicBezTo>
                      <a:cubicBezTo>
                        <a:pt x="3313785" y="2918765"/>
                        <a:pt x="3316223" y="2973630"/>
                        <a:pt x="3296716" y="3017521"/>
                      </a:cubicBezTo>
                      <a:cubicBezTo>
                        <a:pt x="3277209" y="3061412"/>
                        <a:pt x="3212592" y="3143098"/>
                        <a:pt x="3201619" y="3149194"/>
                      </a:cubicBezTo>
                      <a:cubicBezTo>
                        <a:pt x="3190646" y="3155290"/>
                        <a:pt x="3224783" y="3078481"/>
                        <a:pt x="3230879" y="3054097"/>
                      </a:cubicBezTo>
                      <a:cubicBezTo>
                        <a:pt x="3236975" y="3029713"/>
                        <a:pt x="3241852" y="3015082"/>
                        <a:pt x="3238195" y="3002890"/>
                      </a:cubicBezTo>
                      <a:cubicBezTo>
                        <a:pt x="3234538" y="2990698"/>
                        <a:pt x="3216249" y="2998014"/>
                        <a:pt x="3208934" y="2980945"/>
                      </a:cubicBezTo>
                      <a:cubicBezTo>
                        <a:pt x="3201619" y="2963876"/>
                        <a:pt x="3191865" y="2939492"/>
                        <a:pt x="3194303" y="2900478"/>
                      </a:cubicBezTo>
                      <a:cubicBezTo>
                        <a:pt x="3196741" y="2861464"/>
                        <a:pt x="3212591" y="2783434"/>
                        <a:pt x="3223564" y="2746858"/>
                      </a:cubicBezTo>
                      <a:cubicBezTo>
                        <a:pt x="3234537" y="2710282"/>
                        <a:pt x="3261359" y="2696871"/>
                        <a:pt x="3260140" y="2681022"/>
                      </a:cubicBezTo>
                      <a:cubicBezTo>
                        <a:pt x="3258921" y="2665173"/>
                        <a:pt x="3223564" y="2673707"/>
                        <a:pt x="3216249" y="2651761"/>
                      </a:cubicBezTo>
                      <a:cubicBezTo>
                        <a:pt x="3208934" y="2629815"/>
                        <a:pt x="3218687" y="2579828"/>
                        <a:pt x="3216249" y="2549348"/>
                      </a:cubicBezTo>
                      <a:cubicBezTo>
                        <a:pt x="3213811" y="2518868"/>
                        <a:pt x="3206496" y="2485950"/>
                        <a:pt x="3201619" y="2468881"/>
                      </a:cubicBezTo>
                      <a:cubicBezTo>
                        <a:pt x="3196742" y="2451812"/>
                        <a:pt x="3200399" y="2428647"/>
                        <a:pt x="3186988" y="2446935"/>
                      </a:cubicBezTo>
                      <a:cubicBezTo>
                        <a:pt x="3173577" y="2465223"/>
                        <a:pt x="3132124" y="2546910"/>
                        <a:pt x="3121151" y="2578609"/>
                      </a:cubicBezTo>
                      <a:cubicBezTo>
                        <a:pt x="3110178" y="2610308"/>
                        <a:pt x="3128466" y="2615185"/>
                        <a:pt x="3121151" y="2637130"/>
                      </a:cubicBezTo>
                      <a:cubicBezTo>
                        <a:pt x="3113836" y="2659075"/>
                        <a:pt x="3084575" y="2683460"/>
                        <a:pt x="3077260" y="2710282"/>
                      </a:cubicBezTo>
                      <a:cubicBezTo>
                        <a:pt x="3069945" y="2737104"/>
                        <a:pt x="3084575" y="2772462"/>
                        <a:pt x="3077260" y="2798065"/>
                      </a:cubicBezTo>
                      <a:cubicBezTo>
                        <a:pt x="3069945" y="2823668"/>
                        <a:pt x="3043123" y="2843176"/>
                        <a:pt x="3033369" y="2863902"/>
                      </a:cubicBezTo>
                      <a:cubicBezTo>
                        <a:pt x="3023616" y="2884628"/>
                        <a:pt x="3023616" y="2909012"/>
                        <a:pt x="3018739" y="2922423"/>
                      </a:cubicBezTo>
                      <a:cubicBezTo>
                        <a:pt x="3013862" y="2935834"/>
                        <a:pt x="3016300" y="2943150"/>
                        <a:pt x="3004108" y="2944369"/>
                      </a:cubicBezTo>
                      <a:cubicBezTo>
                        <a:pt x="2991916" y="2945588"/>
                        <a:pt x="2957779" y="2946807"/>
                        <a:pt x="2945587" y="2929738"/>
                      </a:cubicBezTo>
                      <a:cubicBezTo>
                        <a:pt x="2933395" y="2912669"/>
                        <a:pt x="2930956" y="2877313"/>
                        <a:pt x="2930956" y="2841956"/>
                      </a:cubicBezTo>
                      <a:cubicBezTo>
                        <a:pt x="2930956" y="2806599"/>
                        <a:pt x="2948025" y="2752955"/>
                        <a:pt x="2945587" y="2717598"/>
                      </a:cubicBezTo>
                      <a:cubicBezTo>
                        <a:pt x="2943149" y="2682241"/>
                        <a:pt x="2921203" y="2665172"/>
                        <a:pt x="2916326" y="2629815"/>
                      </a:cubicBezTo>
                      <a:cubicBezTo>
                        <a:pt x="2911449" y="2594458"/>
                        <a:pt x="2929737" y="2545690"/>
                        <a:pt x="2916326" y="2505457"/>
                      </a:cubicBezTo>
                      <a:cubicBezTo>
                        <a:pt x="2902915" y="2465224"/>
                        <a:pt x="2857805" y="2420113"/>
                        <a:pt x="2835859" y="2388414"/>
                      </a:cubicBezTo>
                      <a:cubicBezTo>
                        <a:pt x="2813913" y="2356715"/>
                        <a:pt x="2804159" y="2331112"/>
                        <a:pt x="2784652" y="2315262"/>
                      </a:cubicBezTo>
                      <a:cubicBezTo>
                        <a:pt x="2765145" y="2299412"/>
                        <a:pt x="2718815" y="2293316"/>
                        <a:pt x="2718815" y="2293316"/>
                      </a:cubicBezTo>
                      <a:cubicBezTo>
                        <a:pt x="2655417" y="2271370"/>
                        <a:pt x="2578607" y="2256740"/>
                        <a:pt x="2404262" y="2183588"/>
                      </a:cubicBezTo>
                      <a:cubicBezTo>
                        <a:pt x="2229917" y="2110436"/>
                        <a:pt x="1778812" y="1914145"/>
                        <a:pt x="1672742" y="1854404"/>
                      </a:cubicBezTo>
                      <a:cubicBezTo>
                        <a:pt x="1566672" y="1794663"/>
                        <a:pt x="1742236" y="1844650"/>
                        <a:pt x="1767839" y="1825143"/>
                      </a:cubicBezTo>
                      <a:cubicBezTo>
                        <a:pt x="1793442" y="1805636"/>
                        <a:pt x="1831238" y="1754430"/>
                        <a:pt x="1826361" y="1737361"/>
                      </a:cubicBezTo>
                      <a:cubicBezTo>
                        <a:pt x="1821484" y="1720292"/>
                        <a:pt x="1765401" y="1731265"/>
                        <a:pt x="1738579" y="1722730"/>
                      </a:cubicBezTo>
                      <a:cubicBezTo>
                        <a:pt x="1711757" y="1714196"/>
                        <a:pt x="1693468" y="1693469"/>
                        <a:pt x="1665427" y="1686154"/>
                      </a:cubicBezTo>
                      <a:cubicBezTo>
                        <a:pt x="1637386" y="1678839"/>
                        <a:pt x="1595932" y="1688593"/>
                        <a:pt x="1570329" y="1678839"/>
                      </a:cubicBezTo>
                      <a:cubicBezTo>
                        <a:pt x="1544726" y="1669086"/>
                        <a:pt x="1532533" y="1643483"/>
                        <a:pt x="1511807" y="1627633"/>
                      </a:cubicBezTo>
                      <a:cubicBezTo>
                        <a:pt x="1491081" y="1611784"/>
                        <a:pt x="1459382" y="1583742"/>
                        <a:pt x="1445971" y="1583742"/>
                      </a:cubicBezTo>
                      <a:cubicBezTo>
                        <a:pt x="1432560" y="1583742"/>
                        <a:pt x="1431340" y="1609345"/>
                        <a:pt x="1431340" y="1627633"/>
                      </a:cubicBezTo>
                      <a:cubicBezTo>
                        <a:pt x="1431340" y="1645921"/>
                        <a:pt x="1450848" y="1684936"/>
                        <a:pt x="1445971" y="1693470"/>
                      </a:cubicBezTo>
                      <a:cubicBezTo>
                        <a:pt x="1441094" y="1702004"/>
                        <a:pt x="1421586" y="1688593"/>
                        <a:pt x="1402079" y="1678839"/>
                      </a:cubicBezTo>
                      <a:cubicBezTo>
                        <a:pt x="1382572" y="1669085"/>
                        <a:pt x="1348434" y="1648359"/>
                        <a:pt x="1328927" y="1634948"/>
                      </a:cubicBezTo>
                      <a:cubicBezTo>
                        <a:pt x="1309420" y="1621537"/>
                        <a:pt x="1300886" y="1606906"/>
                        <a:pt x="1285036" y="1598372"/>
                      </a:cubicBezTo>
                      <a:cubicBezTo>
                        <a:pt x="1269187" y="1589838"/>
                        <a:pt x="1242364" y="1594715"/>
                        <a:pt x="1233830" y="1583742"/>
                      </a:cubicBezTo>
                      <a:cubicBezTo>
                        <a:pt x="1225296" y="1572769"/>
                        <a:pt x="1239926" y="1555700"/>
                        <a:pt x="1233830" y="1532535"/>
                      </a:cubicBezTo>
                      <a:cubicBezTo>
                        <a:pt x="1227734" y="1509370"/>
                        <a:pt x="1210665" y="1459383"/>
                        <a:pt x="1197254" y="1444753"/>
                      </a:cubicBezTo>
                      <a:cubicBezTo>
                        <a:pt x="1183843" y="1430123"/>
                        <a:pt x="1165555" y="1439876"/>
                        <a:pt x="1153363" y="1444753"/>
                      </a:cubicBezTo>
                      <a:cubicBezTo>
                        <a:pt x="1141171" y="1449630"/>
                        <a:pt x="1128979" y="1450849"/>
                        <a:pt x="1124102" y="1474014"/>
                      </a:cubicBezTo>
                      <a:cubicBezTo>
                        <a:pt x="1119225" y="1497179"/>
                        <a:pt x="1141171" y="1571550"/>
                        <a:pt x="1124102" y="1583742"/>
                      </a:cubicBezTo>
                      <a:cubicBezTo>
                        <a:pt x="1107033" y="1595934"/>
                        <a:pt x="1049731" y="1560577"/>
                        <a:pt x="1021689" y="1547166"/>
                      </a:cubicBezTo>
                      <a:cubicBezTo>
                        <a:pt x="993647" y="1533755"/>
                        <a:pt x="968044" y="1525220"/>
                        <a:pt x="955852" y="1503274"/>
                      </a:cubicBezTo>
                      <a:cubicBezTo>
                        <a:pt x="943660" y="1481328"/>
                        <a:pt x="965606" y="1443533"/>
                        <a:pt x="948537" y="1415492"/>
                      </a:cubicBezTo>
                      <a:cubicBezTo>
                        <a:pt x="931468" y="1387451"/>
                        <a:pt x="880261" y="1365505"/>
                        <a:pt x="853439" y="1335025"/>
                      </a:cubicBezTo>
                      <a:cubicBezTo>
                        <a:pt x="826617" y="1304545"/>
                        <a:pt x="804672" y="1252119"/>
                        <a:pt x="787603" y="1232612"/>
                      </a:cubicBezTo>
                      <a:cubicBezTo>
                        <a:pt x="770534" y="1213105"/>
                        <a:pt x="764438" y="1216763"/>
                        <a:pt x="751027" y="1217982"/>
                      </a:cubicBezTo>
                      <a:cubicBezTo>
                        <a:pt x="737616" y="1219201"/>
                        <a:pt x="732738" y="1235050"/>
                        <a:pt x="707135" y="1239927"/>
                      </a:cubicBezTo>
                      <a:cubicBezTo>
                        <a:pt x="681532" y="1244804"/>
                        <a:pt x="625448" y="1239927"/>
                        <a:pt x="597407" y="1247242"/>
                      </a:cubicBezTo>
                      <a:cubicBezTo>
                        <a:pt x="569366" y="1254557"/>
                        <a:pt x="555955" y="1265530"/>
                        <a:pt x="538886" y="1283818"/>
                      </a:cubicBezTo>
                      <a:cubicBezTo>
                        <a:pt x="521817" y="1302106"/>
                        <a:pt x="507187" y="1338682"/>
                        <a:pt x="494995" y="1356970"/>
                      </a:cubicBezTo>
                      <a:cubicBezTo>
                        <a:pt x="482803" y="1375258"/>
                        <a:pt x="471830" y="1366724"/>
                        <a:pt x="465734" y="1393546"/>
                      </a:cubicBezTo>
                      <a:cubicBezTo>
                        <a:pt x="459638" y="1420368"/>
                        <a:pt x="470611" y="1486206"/>
                        <a:pt x="458419" y="1517905"/>
                      </a:cubicBezTo>
                      <a:cubicBezTo>
                        <a:pt x="446227" y="1549604"/>
                        <a:pt x="419404" y="1564235"/>
                        <a:pt x="392582" y="1583742"/>
                      </a:cubicBezTo>
                      <a:cubicBezTo>
                        <a:pt x="365760" y="1603249"/>
                        <a:pt x="335279" y="1622756"/>
                        <a:pt x="297484" y="1634948"/>
                      </a:cubicBezTo>
                      <a:cubicBezTo>
                        <a:pt x="259689" y="1647140"/>
                        <a:pt x="206044" y="1648360"/>
                        <a:pt x="165811" y="1656894"/>
                      </a:cubicBezTo>
                      <a:cubicBezTo>
                        <a:pt x="125578" y="1665428"/>
                        <a:pt x="73152" y="1703223"/>
                        <a:pt x="56083" y="1686154"/>
                      </a:cubicBezTo>
                      <a:cubicBezTo>
                        <a:pt x="39014" y="1669085"/>
                        <a:pt x="0" y="1649579"/>
                        <a:pt x="63398" y="1554481"/>
                      </a:cubicBezTo>
                      <a:cubicBezTo>
                        <a:pt x="126796" y="1459384"/>
                        <a:pt x="436473" y="1115569"/>
                        <a:pt x="436473" y="1115569"/>
                      </a:cubicBezTo>
                      <a:cubicBezTo>
                        <a:pt x="570585" y="958292"/>
                        <a:pt x="740054" y="764439"/>
                        <a:pt x="868070" y="610820"/>
                      </a:cubicBezTo>
                      <a:cubicBezTo>
                        <a:pt x="996086" y="457201"/>
                        <a:pt x="1115568" y="285294"/>
                        <a:pt x="1204569" y="193854"/>
                      </a:cubicBezTo>
                      <a:cubicBezTo>
                        <a:pt x="1293570" y="102414"/>
                        <a:pt x="1348434" y="92660"/>
                        <a:pt x="1402079" y="62180"/>
                      </a:cubicBezTo>
                      <a:cubicBezTo>
                        <a:pt x="1455724" y="31700"/>
                        <a:pt x="1471573" y="7316"/>
                        <a:pt x="1511807" y="365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6" name="Freeform 55"/>
                <p:cNvSpPr/>
                <p:nvPr/>
              </p:nvSpPr>
              <p:spPr>
                <a:xfrm>
                  <a:off x="11089843" y="2136038"/>
                  <a:ext cx="287732" cy="416967"/>
                </a:xfrm>
                <a:custGeom>
                  <a:avLst/>
                  <a:gdLst>
                    <a:gd name="connsiteX0" fmla="*/ 0 w 287732"/>
                    <a:gd name="connsiteY0" fmla="*/ 416967 h 416967"/>
                    <a:gd name="connsiteX1" fmla="*/ 58522 w 287732"/>
                    <a:gd name="connsiteY1" fmla="*/ 387706 h 416967"/>
                    <a:gd name="connsiteX2" fmla="*/ 109728 w 287732"/>
                    <a:gd name="connsiteY2" fmla="*/ 351130 h 416967"/>
                    <a:gd name="connsiteX3" fmla="*/ 197511 w 287732"/>
                    <a:gd name="connsiteY3" fmla="*/ 351130 h 416967"/>
                    <a:gd name="connsiteX4" fmla="*/ 248717 w 287732"/>
                    <a:gd name="connsiteY4" fmla="*/ 321869 h 416967"/>
                    <a:gd name="connsiteX5" fmla="*/ 270663 w 287732"/>
                    <a:gd name="connsiteY5" fmla="*/ 299924 h 416967"/>
                    <a:gd name="connsiteX6" fmla="*/ 226771 w 287732"/>
                    <a:gd name="connsiteY6" fmla="*/ 299924 h 416967"/>
                    <a:gd name="connsiteX7" fmla="*/ 197511 w 287732"/>
                    <a:gd name="connsiteY7" fmla="*/ 307239 h 416967"/>
                    <a:gd name="connsiteX8" fmla="*/ 248717 w 287732"/>
                    <a:gd name="connsiteY8" fmla="*/ 277978 h 416967"/>
                    <a:gd name="connsiteX9" fmla="*/ 270663 w 287732"/>
                    <a:gd name="connsiteY9" fmla="*/ 263348 h 416967"/>
                    <a:gd name="connsiteX10" fmla="*/ 277978 w 287732"/>
                    <a:gd name="connsiteY10" fmla="*/ 234087 h 416967"/>
                    <a:gd name="connsiteX11" fmla="*/ 212141 w 287732"/>
                    <a:gd name="connsiteY11" fmla="*/ 212141 h 416967"/>
                    <a:gd name="connsiteX12" fmla="*/ 190195 w 287732"/>
                    <a:gd name="connsiteY12" fmla="*/ 182880 h 416967"/>
                    <a:gd name="connsiteX13" fmla="*/ 175565 w 287732"/>
                    <a:gd name="connsiteY13" fmla="*/ 131674 h 416967"/>
                    <a:gd name="connsiteX14" fmla="*/ 182880 w 287732"/>
                    <a:gd name="connsiteY14" fmla="*/ 95098 h 416967"/>
                    <a:gd name="connsiteX15" fmla="*/ 204826 w 287732"/>
                    <a:gd name="connsiteY15" fmla="*/ 29261 h 416967"/>
                    <a:gd name="connsiteX16" fmla="*/ 190195 w 287732"/>
                    <a:gd name="connsiteY16" fmla="*/ 14631 h 416967"/>
                    <a:gd name="connsiteX17" fmla="*/ 153619 w 287732"/>
                    <a:gd name="connsiteY17" fmla="*/ 43892 h 416967"/>
                    <a:gd name="connsiteX18" fmla="*/ 117043 w 287732"/>
                    <a:gd name="connsiteY18" fmla="*/ 43892 h 416967"/>
                    <a:gd name="connsiteX19" fmla="*/ 109728 w 287732"/>
                    <a:gd name="connsiteY19" fmla="*/ 0 h 4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732" h="416967">
                      <a:moveTo>
                        <a:pt x="0" y="416967"/>
                      </a:moveTo>
                      <a:cubicBezTo>
                        <a:pt x="20117" y="407823"/>
                        <a:pt x="40234" y="398679"/>
                        <a:pt x="58522" y="387706"/>
                      </a:cubicBezTo>
                      <a:cubicBezTo>
                        <a:pt x="76810" y="376733"/>
                        <a:pt x="86563" y="357226"/>
                        <a:pt x="109728" y="351130"/>
                      </a:cubicBezTo>
                      <a:cubicBezTo>
                        <a:pt x="132893" y="345034"/>
                        <a:pt x="174346" y="356007"/>
                        <a:pt x="197511" y="351130"/>
                      </a:cubicBezTo>
                      <a:cubicBezTo>
                        <a:pt x="220676" y="346253"/>
                        <a:pt x="236525" y="330403"/>
                        <a:pt x="248717" y="321869"/>
                      </a:cubicBezTo>
                      <a:cubicBezTo>
                        <a:pt x="260909" y="313335"/>
                        <a:pt x="274321" y="303581"/>
                        <a:pt x="270663" y="299924"/>
                      </a:cubicBezTo>
                      <a:cubicBezTo>
                        <a:pt x="267005" y="296267"/>
                        <a:pt x="238963" y="298705"/>
                        <a:pt x="226771" y="299924"/>
                      </a:cubicBezTo>
                      <a:cubicBezTo>
                        <a:pt x="214579" y="301143"/>
                        <a:pt x="193853" y="310897"/>
                        <a:pt x="197511" y="307239"/>
                      </a:cubicBezTo>
                      <a:cubicBezTo>
                        <a:pt x="201169" y="303581"/>
                        <a:pt x="236525" y="285293"/>
                        <a:pt x="248717" y="277978"/>
                      </a:cubicBezTo>
                      <a:cubicBezTo>
                        <a:pt x="260909" y="270663"/>
                        <a:pt x="265786" y="270663"/>
                        <a:pt x="270663" y="263348"/>
                      </a:cubicBezTo>
                      <a:cubicBezTo>
                        <a:pt x="275540" y="256033"/>
                        <a:pt x="287732" y="242621"/>
                        <a:pt x="277978" y="234087"/>
                      </a:cubicBezTo>
                      <a:cubicBezTo>
                        <a:pt x="268224" y="225553"/>
                        <a:pt x="226772" y="220676"/>
                        <a:pt x="212141" y="212141"/>
                      </a:cubicBezTo>
                      <a:cubicBezTo>
                        <a:pt x="197511" y="203607"/>
                        <a:pt x="196291" y="196291"/>
                        <a:pt x="190195" y="182880"/>
                      </a:cubicBezTo>
                      <a:cubicBezTo>
                        <a:pt x="184099" y="169469"/>
                        <a:pt x="176784" y="146304"/>
                        <a:pt x="175565" y="131674"/>
                      </a:cubicBezTo>
                      <a:cubicBezTo>
                        <a:pt x="174346" y="117044"/>
                        <a:pt x="178003" y="112167"/>
                        <a:pt x="182880" y="95098"/>
                      </a:cubicBezTo>
                      <a:cubicBezTo>
                        <a:pt x="187757" y="78029"/>
                        <a:pt x="203607" y="42672"/>
                        <a:pt x="204826" y="29261"/>
                      </a:cubicBezTo>
                      <a:cubicBezTo>
                        <a:pt x="206045" y="15850"/>
                        <a:pt x="198730" y="12193"/>
                        <a:pt x="190195" y="14631"/>
                      </a:cubicBezTo>
                      <a:cubicBezTo>
                        <a:pt x="181661" y="17070"/>
                        <a:pt x="165811" y="39015"/>
                        <a:pt x="153619" y="43892"/>
                      </a:cubicBezTo>
                      <a:cubicBezTo>
                        <a:pt x="141427" y="48769"/>
                        <a:pt x="124358" y="51207"/>
                        <a:pt x="117043" y="43892"/>
                      </a:cubicBezTo>
                      <a:cubicBezTo>
                        <a:pt x="109728" y="36577"/>
                        <a:pt x="108509" y="9754"/>
                        <a:pt x="109728" y="0"/>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7" name="Freeform 56"/>
                <p:cNvSpPr/>
                <p:nvPr/>
              </p:nvSpPr>
              <p:spPr>
                <a:xfrm>
                  <a:off x="11032541" y="2126285"/>
                  <a:ext cx="276758" cy="452322"/>
                </a:xfrm>
                <a:custGeom>
                  <a:avLst/>
                  <a:gdLst>
                    <a:gd name="connsiteX0" fmla="*/ 225552 w 276758"/>
                    <a:gd name="connsiteY0" fmla="*/ 46329 h 452322"/>
                    <a:gd name="connsiteX1" fmla="*/ 174345 w 276758"/>
                    <a:gd name="connsiteY1" fmla="*/ 17069 h 452322"/>
                    <a:gd name="connsiteX2" fmla="*/ 115824 w 276758"/>
                    <a:gd name="connsiteY2" fmla="*/ 2438 h 452322"/>
                    <a:gd name="connsiteX3" fmla="*/ 28041 w 276758"/>
                    <a:gd name="connsiteY3" fmla="*/ 31699 h 452322"/>
                    <a:gd name="connsiteX4" fmla="*/ 57302 w 276758"/>
                    <a:gd name="connsiteY4" fmla="*/ 60960 h 452322"/>
                    <a:gd name="connsiteX5" fmla="*/ 6096 w 276758"/>
                    <a:gd name="connsiteY5" fmla="*/ 97536 h 452322"/>
                    <a:gd name="connsiteX6" fmla="*/ 20726 w 276758"/>
                    <a:gd name="connsiteY6" fmla="*/ 134112 h 452322"/>
                    <a:gd name="connsiteX7" fmla="*/ 86563 w 276758"/>
                    <a:gd name="connsiteY7" fmla="*/ 185318 h 452322"/>
                    <a:gd name="connsiteX8" fmla="*/ 86563 w 276758"/>
                    <a:gd name="connsiteY8" fmla="*/ 229209 h 452322"/>
                    <a:gd name="connsiteX9" fmla="*/ 93878 w 276758"/>
                    <a:gd name="connsiteY9" fmla="*/ 251155 h 452322"/>
                    <a:gd name="connsiteX10" fmla="*/ 64617 w 276758"/>
                    <a:gd name="connsiteY10" fmla="*/ 251155 h 452322"/>
                    <a:gd name="connsiteX11" fmla="*/ 20726 w 276758"/>
                    <a:gd name="connsiteY11" fmla="*/ 302361 h 452322"/>
                    <a:gd name="connsiteX12" fmla="*/ 6096 w 276758"/>
                    <a:gd name="connsiteY12" fmla="*/ 368198 h 452322"/>
                    <a:gd name="connsiteX13" fmla="*/ 42672 w 276758"/>
                    <a:gd name="connsiteY13" fmla="*/ 390144 h 452322"/>
                    <a:gd name="connsiteX14" fmla="*/ 20726 w 276758"/>
                    <a:gd name="connsiteY14" fmla="*/ 448665 h 452322"/>
                    <a:gd name="connsiteX15" fmla="*/ 86563 w 276758"/>
                    <a:gd name="connsiteY15" fmla="*/ 412089 h 452322"/>
                    <a:gd name="connsiteX16" fmla="*/ 159715 w 276758"/>
                    <a:gd name="connsiteY16" fmla="*/ 375513 h 452322"/>
                    <a:gd name="connsiteX17" fmla="*/ 225552 w 276758"/>
                    <a:gd name="connsiteY17" fmla="*/ 287731 h 452322"/>
                    <a:gd name="connsiteX18" fmla="*/ 269443 w 276758"/>
                    <a:gd name="connsiteY18" fmla="*/ 214579 h 452322"/>
                    <a:gd name="connsiteX19" fmla="*/ 269443 w 276758"/>
                    <a:gd name="connsiteY19" fmla="*/ 192633 h 452322"/>
                    <a:gd name="connsiteX20" fmla="*/ 247497 w 276758"/>
                    <a:gd name="connsiteY20" fmla="*/ 126797 h 452322"/>
                    <a:gd name="connsiteX21" fmla="*/ 225552 w 276758"/>
                    <a:gd name="connsiteY21" fmla="*/ 46329 h 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758" h="452322">
                      <a:moveTo>
                        <a:pt x="225552" y="46329"/>
                      </a:moveTo>
                      <a:cubicBezTo>
                        <a:pt x="213360" y="28041"/>
                        <a:pt x="192633" y="24384"/>
                        <a:pt x="174345" y="17069"/>
                      </a:cubicBezTo>
                      <a:cubicBezTo>
                        <a:pt x="156057" y="9754"/>
                        <a:pt x="140208" y="0"/>
                        <a:pt x="115824" y="2438"/>
                      </a:cubicBezTo>
                      <a:cubicBezTo>
                        <a:pt x="91440" y="4876"/>
                        <a:pt x="37795" y="21945"/>
                        <a:pt x="28041" y="31699"/>
                      </a:cubicBezTo>
                      <a:cubicBezTo>
                        <a:pt x="18287" y="41453"/>
                        <a:pt x="60959" y="49987"/>
                        <a:pt x="57302" y="60960"/>
                      </a:cubicBezTo>
                      <a:cubicBezTo>
                        <a:pt x="53645" y="71933"/>
                        <a:pt x="12192" y="85344"/>
                        <a:pt x="6096" y="97536"/>
                      </a:cubicBezTo>
                      <a:cubicBezTo>
                        <a:pt x="0" y="109728"/>
                        <a:pt x="7315" y="119482"/>
                        <a:pt x="20726" y="134112"/>
                      </a:cubicBezTo>
                      <a:cubicBezTo>
                        <a:pt x="34137" y="148742"/>
                        <a:pt x="75590" y="169469"/>
                        <a:pt x="86563" y="185318"/>
                      </a:cubicBezTo>
                      <a:cubicBezTo>
                        <a:pt x="97536" y="201167"/>
                        <a:pt x="85344" y="218236"/>
                        <a:pt x="86563" y="229209"/>
                      </a:cubicBezTo>
                      <a:cubicBezTo>
                        <a:pt x="87782" y="240182"/>
                        <a:pt x="97536" y="247497"/>
                        <a:pt x="93878" y="251155"/>
                      </a:cubicBezTo>
                      <a:cubicBezTo>
                        <a:pt x="90220" y="254813"/>
                        <a:pt x="76809" y="242621"/>
                        <a:pt x="64617" y="251155"/>
                      </a:cubicBezTo>
                      <a:cubicBezTo>
                        <a:pt x="52425" y="259689"/>
                        <a:pt x="30479" y="282854"/>
                        <a:pt x="20726" y="302361"/>
                      </a:cubicBezTo>
                      <a:cubicBezTo>
                        <a:pt x="10973" y="321868"/>
                        <a:pt x="2438" y="353568"/>
                        <a:pt x="6096" y="368198"/>
                      </a:cubicBezTo>
                      <a:cubicBezTo>
                        <a:pt x="9754" y="382828"/>
                        <a:pt x="40234" y="376733"/>
                        <a:pt x="42672" y="390144"/>
                      </a:cubicBezTo>
                      <a:cubicBezTo>
                        <a:pt x="45110" y="403555"/>
                        <a:pt x="13411" y="445008"/>
                        <a:pt x="20726" y="448665"/>
                      </a:cubicBezTo>
                      <a:cubicBezTo>
                        <a:pt x="28041" y="452322"/>
                        <a:pt x="63398" y="424281"/>
                        <a:pt x="86563" y="412089"/>
                      </a:cubicBezTo>
                      <a:cubicBezTo>
                        <a:pt x="109728" y="399897"/>
                        <a:pt x="136550" y="396239"/>
                        <a:pt x="159715" y="375513"/>
                      </a:cubicBezTo>
                      <a:cubicBezTo>
                        <a:pt x="182880" y="354787"/>
                        <a:pt x="207264" y="314553"/>
                        <a:pt x="225552" y="287731"/>
                      </a:cubicBezTo>
                      <a:cubicBezTo>
                        <a:pt x="243840" y="260909"/>
                        <a:pt x="262128" y="230429"/>
                        <a:pt x="269443" y="214579"/>
                      </a:cubicBezTo>
                      <a:cubicBezTo>
                        <a:pt x="276758" y="198729"/>
                        <a:pt x="273101" y="207263"/>
                        <a:pt x="269443" y="192633"/>
                      </a:cubicBezTo>
                      <a:cubicBezTo>
                        <a:pt x="265785" y="178003"/>
                        <a:pt x="254812" y="143866"/>
                        <a:pt x="247497" y="126797"/>
                      </a:cubicBezTo>
                      <a:cubicBezTo>
                        <a:pt x="240182" y="109728"/>
                        <a:pt x="237744" y="64617"/>
                        <a:pt x="225552" y="4632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8" name="Freeform 57"/>
                <p:cNvSpPr/>
                <p:nvPr/>
              </p:nvSpPr>
              <p:spPr>
                <a:xfrm>
                  <a:off x="10788701" y="2334768"/>
                  <a:ext cx="232867" cy="279197"/>
                </a:xfrm>
                <a:custGeom>
                  <a:avLst/>
                  <a:gdLst>
                    <a:gd name="connsiteX0" fmla="*/ 176784 w 232867"/>
                    <a:gd name="connsiteY0" fmla="*/ 6096 h 279197"/>
                    <a:gd name="connsiteX1" fmla="*/ 227990 w 232867"/>
                    <a:gd name="connsiteY1" fmla="*/ 57302 h 279197"/>
                    <a:gd name="connsiteX2" fmla="*/ 206045 w 232867"/>
                    <a:gd name="connsiteY2" fmla="*/ 108509 h 279197"/>
                    <a:gd name="connsiteX3" fmla="*/ 206045 w 232867"/>
                    <a:gd name="connsiteY3" fmla="*/ 159715 h 279197"/>
                    <a:gd name="connsiteX4" fmla="*/ 154838 w 232867"/>
                    <a:gd name="connsiteY4" fmla="*/ 210922 h 279197"/>
                    <a:gd name="connsiteX5" fmla="*/ 89001 w 232867"/>
                    <a:gd name="connsiteY5" fmla="*/ 254813 h 279197"/>
                    <a:gd name="connsiteX6" fmla="*/ 15849 w 232867"/>
                    <a:gd name="connsiteY6" fmla="*/ 262128 h 279197"/>
                    <a:gd name="connsiteX7" fmla="*/ 8534 w 232867"/>
                    <a:gd name="connsiteY7" fmla="*/ 152400 h 279197"/>
                    <a:gd name="connsiteX8" fmla="*/ 8534 w 232867"/>
                    <a:gd name="connsiteY8" fmla="*/ 108509 h 279197"/>
                    <a:gd name="connsiteX9" fmla="*/ 59741 w 232867"/>
                    <a:gd name="connsiteY9" fmla="*/ 42672 h 279197"/>
                    <a:gd name="connsiteX10" fmla="*/ 96317 w 232867"/>
                    <a:gd name="connsiteY10" fmla="*/ 20726 h 279197"/>
                    <a:gd name="connsiteX11" fmla="*/ 176784 w 232867"/>
                    <a:gd name="connsiteY11" fmla="*/ 6096 h 2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7" h="279197">
                      <a:moveTo>
                        <a:pt x="176784" y="6096"/>
                      </a:moveTo>
                      <a:cubicBezTo>
                        <a:pt x="198730" y="12192"/>
                        <a:pt x="223113" y="40233"/>
                        <a:pt x="227990" y="57302"/>
                      </a:cubicBezTo>
                      <a:cubicBezTo>
                        <a:pt x="232867" y="74371"/>
                        <a:pt x="209702" y="91440"/>
                        <a:pt x="206045" y="108509"/>
                      </a:cubicBezTo>
                      <a:cubicBezTo>
                        <a:pt x="202388" y="125578"/>
                        <a:pt x="214579" y="142646"/>
                        <a:pt x="206045" y="159715"/>
                      </a:cubicBezTo>
                      <a:cubicBezTo>
                        <a:pt x="197511" y="176784"/>
                        <a:pt x="174345" y="195072"/>
                        <a:pt x="154838" y="210922"/>
                      </a:cubicBezTo>
                      <a:cubicBezTo>
                        <a:pt x="135331" y="226772"/>
                        <a:pt x="112166" y="246279"/>
                        <a:pt x="89001" y="254813"/>
                      </a:cubicBezTo>
                      <a:cubicBezTo>
                        <a:pt x="65836" y="263347"/>
                        <a:pt x="29260" y="279197"/>
                        <a:pt x="15849" y="262128"/>
                      </a:cubicBezTo>
                      <a:cubicBezTo>
                        <a:pt x="2438" y="245059"/>
                        <a:pt x="9753" y="178003"/>
                        <a:pt x="8534" y="152400"/>
                      </a:cubicBezTo>
                      <a:cubicBezTo>
                        <a:pt x="7315" y="126797"/>
                        <a:pt x="0" y="126797"/>
                        <a:pt x="8534" y="108509"/>
                      </a:cubicBezTo>
                      <a:cubicBezTo>
                        <a:pt x="17068" y="90221"/>
                        <a:pt x="45111" y="57302"/>
                        <a:pt x="59741" y="42672"/>
                      </a:cubicBezTo>
                      <a:cubicBezTo>
                        <a:pt x="74371" y="28042"/>
                        <a:pt x="82906" y="30480"/>
                        <a:pt x="96317" y="20726"/>
                      </a:cubicBezTo>
                      <a:cubicBezTo>
                        <a:pt x="109728" y="10972"/>
                        <a:pt x="154839" y="0"/>
                        <a:pt x="176784" y="609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9" name="Freeform 58"/>
                <p:cNvSpPr/>
                <p:nvPr/>
              </p:nvSpPr>
              <p:spPr>
                <a:xfrm>
                  <a:off x="9204960" y="4007511"/>
                  <a:ext cx="999744" cy="1967788"/>
                </a:xfrm>
                <a:custGeom>
                  <a:avLst/>
                  <a:gdLst>
                    <a:gd name="connsiteX0" fmla="*/ 816864 w 999744"/>
                    <a:gd name="connsiteY0" fmla="*/ 1954377 h 1967788"/>
                    <a:gd name="connsiteX1" fmla="*/ 648614 w 999744"/>
                    <a:gd name="connsiteY1" fmla="*/ 1771497 h 1967788"/>
                    <a:gd name="connsiteX2" fmla="*/ 443789 w 999744"/>
                    <a:gd name="connsiteY2" fmla="*/ 1361846 h 1967788"/>
                    <a:gd name="connsiteX3" fmla="*/ 319430 w 999744"/>
                    <a:gd name="connsiteY3" fmla="*/ 1164335 h 1967788"/>
                    <a:gd name="connsiteX4" fmla="*/ 187757 w 999744"/>
                    <a:gd name="connsiteY4" fmla="*/ 864412 h 1967788"/>
                    <a:gd name="connsiteX5" fmla="*/ 173126 w 999744"/>
                    <a:gd name="connsiteY5" fmla="*/ 644956 h 1967788"/>
                    <a:gd name="connsiteX6" fmla="*/ 143866 w 999744"/>
                    <a:gd name="connsiteY6" fmla="*/ 557174 h 1967788"/>
                    <a:gd name="connsiteX7" fmla="*/ 92659 w 999744"/>
                    <a:gd name="connsiteY7" fmla="*/ 469391 h 1967788"/>
                    <a:gd name="connsiteX8" fmla="*/ 70714 w 999744"/>
                    <a:gd name="connsiteY8" fmla="*/ 403555 h 1967788"/>
                    <a:gd name="connsiteX9" fmla="*/ 19507 w 999744"/>
                    <a:gd name="connsiteY9" fmla="*/ 242620 h 1967788"/>
                    <a:gd name="connsiteX10" fmla="*/ 4877 w 999744"/>
                    <a:gd name="connsiteY10" fmla="*/ 67055 h 1967788"/>
                    <a:gd name="connsiteX11" fmla="*/ 4877 w 999744"/>
                    <a:gd name="connsiteY11" fmla="*/ 1219 h 1967788"/>
                    <a:gd name="connsiteX12" fmla="*/ 34138 w 999744"/>
                    <a:gd name="connsiteY12" fmla="*/ 74371 h 1967788"/>
                    <a:gd name="connsiteX13" fmla="*/ 26822 w 999744"/>
                    <a:gd name="connsiteY13" fmla="*/ 162153 h 1967788"/>
                    <a:gd name="connsiteX14" fmla="*/ 63398 w 999744"/>
                    <a:gd name="connsiteY14" fmla="*/ 118262 h 1967788"/>
                    <a:gd name="connsiteX15" fmla="*/ 70714 w 999744"/>
                    <a:gd name="connsiteY15" fmla="*/ 220675 h 1967788"/>
                    <a:gd name="connsiteX16" fmla="*/ 92659 w 999744"/>
                    <a:gd name="connsiteY16" fmla="*/ 293827 h 1967788"/>
                    <a:gd name="connsiteX17" fmla="*/ 92659 w 999744"/>
                    <a:gd name="connsiteY17" fmla="*/ 374294 h 1967788"/>
                    <a:gd name="connsiteX18" fmla="*/ 129235 w 999744"/>
                    <a:gd name="connsiteY18" fmla="*/ 440131 h 1967788"/>
                    <a:gd name="connsiteX19" fmla="*/ 136550 w 999744"/>
                    <a:gd name="connsiteY19" fmla="*/ 513283 h 1967788"/>
                    <a:gd name="connsiteX20" fmla="*/ 180442 w 999744"/>
                    <a:gd name="connsiteY20" fmla="*/ 440131 h 1967788"/>
                    <a:gd name="connsiteX21" fmla="*/ 217018 w 999744"/>
                    <a:gd name="connsiteY21" fmla="*/ 476707 h 1967788"/>
                    <a:gd name="connsiteX22" fmla="*/ 290170 w 999744"/>
                    <a:gd name="connsiteY22" fmla="*/ 513283 h 1967788"/>
                    <a:gd name="connsiteX23" fmla="*/ 334061 w 999744"/>
                    <a:gd name="connsiteY23" fmla="*/ 601065 h 1967788"/>
                    <a:gd name="connsiteX24" fmla="*/ 399898 w 999744"/>
                    <a:gd name="connsiteY24" fmla="*/ 688847 h 1967788"/>
                    <a:gd name="connsiteX25" fmla="*/ 465734 w 999744"/>
                    <a:gd name="connsiteY25" fmla="*/ 732739 h 1967788"/>
                    <a:gd name="connsiteX26" fmla="*/ 509626 w 999744"/>
                    <a:gd name="connsiteY26" fmla="*/ 857097 h 1967788"/>
                    <a:gd name="connsiteX27" fmla="*/ 568147 w 999744"/>
                    <a:gd name="connsiteY27" fmla="*/ 944879 h 1967788"/>
                    <a:gd name="connsiteX28" fmla="*/ 641299 w 999744"/>
                    <a:gd name="connsiteY28" fmla="*/ 1025347 h 1967788"/>
                    <a:gd name="connsiteX29" fmla="*/ 699821 w 999744"/>
                    <a:gd name="connsiteY29" fmla="*/ 1083868 h 1967788"/>
                    <a:gd name="connsiteX30" fmla="*/ 751027 w 999744"/>
                    <a:gd name="connsiteY30" fmla="*/ 1098499 h 1967788"/>
                    <a:gd name="connsiteX31" fmla="*/ 860755 w 999744"/>
                    <a:gd name="connsiteY31" fmla="*/ 1200911 h 1967788"/>
                    <a:gd name="connsiteX32" fmla="*/ 941222 w 999744"/>
                    <a:gd name="connsiteY32" fmla="*/ 1274063 h 1967788"/>
                    <a:gd name="connsiteX33" fmla="*/ 963168 w 999744"/>
                    <a:gd name="connsiteY33" fmla="*/ 1347215 h 1967788"/>
                    <a:gd name="connsiteX34" fmla="*/ 970483 w 999744"/>
                    <a:gd name="connsiteY34" fmla="*/ 1449628 h 1967788"/>
                    <a:gd name="connsiteX35" fmla="*/ 955853 w 999744"/>
                    <a:gd name="connsiteY35" fmla="*/ 1515465 h 1967788"/>
                    <a:gd name="connsiteX36" fmla="*/ 963168 w 999744"/>
                    <a:gd name="connsiteY36" fmla="*/ 1676399 h 1967788"/>
                    <a:gd name="connsiteX37" fmla="*/ 992429 w 999744"/>
                    <a:gd name="connsiteY37" fmla="*/ 1756867 h 1967788"/>
                    <a:gd name="connsiteX38" fmla="*/ 919277 w 999744"/>
                    <a:gd name="connsiteY38" fmla="*/ 1756867 h 1967788"/>
                    <a:gd name="connsiteX39" fmla="*/ 882701 w 999744"/>
                    <a:gd name="connsiteY39" fmla="*/ 1786127 h 1967788"/>
                    <a:gd name="connsiteX40" fmla="*/ 897331 w 999744"/>
                    <a:gd name="connsiteY40" fmla="*/ 1851964 h 1967788"/>
                    <a:gd name="connsiteX41" fmla="*/ 816864 w 999744"/>
                    <a:gd name="connsiteY41" fmla="*/ 1954377 h 19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9744" h="1967788">
                      <a:moveTo>
                        <a:pt x="816864" y="1954377"/>
                      </a:moveTo>
                      <a:cubicBezTo>
                        <a:pt x="775411" y="1940966"/>
                        <a:pt x="710793" y="1870252"/>
                        <a:pt x="648614" y="1771497"/>
                      </a:cubicBezTo>
                      <a:cubicBezTo>
                        <a:pt x="586435" y="1672742"/>
                        <a:pt x="498653" y="1463040"/>
                        <a:pt x="443789" y="1361846"/>
                      </a:cubicBezTo>
                      <a:cubicBezTo>
                        <a:pt x="388925" y="1260652"/>
                        <a:pt x="362102" y="1247241"/>
                        <a:pt x="319430" y="1164335"/>
                      </a:cubicBezTo>
                      <a:cubicBezTo>
                        <a:pt x="276758" y="1081429"/>
                        <a:pt x="212141" y="950975"/>
                        <a:pt x="187757" y="864412"/>
                      </a:cubicBezTo>
                      <a:cubicBezTo>
                        <a:pt x="163373" y="777849"/>
                        <a:pt x="180441" y="696162"/>
                        <a:pt x="173126" y="644956"/>
                      </a:cubicBezTo>
                      <a:cubicBezTo>
                        <a:pt x="165811" y="593750"/>
                        <a:pt x="157277" y="586435"/>
                        <a:pt x="143866" y="557174"/>
                      </a:cubicBezTo>
                      <a:cubicBezTo>
                        <a:pt x="130455" y="527913"/>
                        <a:pt x="104851" y="494994"/>
                        <a:pt x="92659" y="469391"/>
                      </a:cubicBezTo>
                      <a:cubicBezTo>
                        <a:pt x="80467" y="443788"/>
                        <a:pt x="82906" y="441350"/>
                        <a:pt x="70714" y="403555"/>
                      </a:cubicBezTo>
                      <a:cubicBezTo>
                        <a:pt x="58522" y="365760"/>
                        <a:pt x="30480" y="298703"/>
                        <a:pt x="19507" y="242620"/>
                      </a:cubicBezTo>
                      <a:cubicBezTo>
                        <a:pt x="8534" y="186537"/>
                        <a:pt x="7315" y="107288"/>
                        <a:pt x="4877" y="67055"/>
                      </a:cubicBezTo>
                      <a:cubicBezTo>
                        <a:pt x="2439" y="26822"/>
                        <a:pt x="0" y="0"/>
                        <a:pt x="4877" y="1219"/>
                      </a:cubicBezTo>
                      <a:cubicBezTo>
                        <a:pt x="9754" y="2438"/>
                        <a:pt x="30481" y="47549"/>
                        <a:pt x="34138" y="74371"/>
                      </a:cubicBezTo>
                      <a:cubicBezTo>
                        <a:pt x="37795" y="101193"/>
                        <a:pt x="21945" y="154838"/>
                        <a:pt x="26822" y="162153"/>
                      </a:cubicBezTo>
                      <a:cubicBezTo>
                        <a:pt x="31699" y="169468"/>
                        <a:pt x="56083" y="108508"/>
                        <a:pt x="63398" y="118262"/>
                      </a:cubicBezTo>
                      <a:cubicBezTo>
                        <a:pt x="70713" y="128016"/>
                        <a:pt x="65837" y="191414"/>
                        <a:pt x="70714" y="220675"/>
                      </a:cubicBezTo>
                      <a:cubicBezTo>
                        <a:pt x="75591" y="249936"/>
                        <a:pt x="89002" y="268224"/>
                        <a:pt x="92659" y="293827"/>
                      </a:cubicBezTo>
                      <a:cubicBezTo>
                        <a:pt x="96316" y="319430"/>
                        <a:pt x="86563" y="349910"/>
                        <a:pt x="92659" y="374294"/>
                      </a:cubicBezTo>
                      <a:cubicBezTo>
                        <a:pt x="98755" y="398678"/>
                        <a:pt x="121920" y="416966"/>
                        <a:pt x="129235" y="440131"/>
                      </a:cubicBezTo>
                      <a:cubicBezTo>
                        <a:pt x="136550" y="463296"/>
                        <a:pt x="128016" y="513283"/>
                        <a:pt x="136550" y="513283"/>
                      </a:cubicBezTo>
                      <a:cubicBezTo>
                        <a:pt x="145084" y="513283"/>
                        <a:pt x="167031" y="446227"/>
                        <a:pt x="180442" y="440131"/>
                      </a:cubicBezTo>
                      <a:cubicBezTo>
                        <a:pt x="193853" y="434035"/>
                        <a:pt x="198730" y="464515"/>
                        <a:pt x="217018" y="476707"/>
                      </a:cubicBezTo>
                      <a:cubicBezTo>
                        <a:pt x="235306" y="488899"/>
                        <a:pt x="270663" y="492557"/>
                        <a:pt x="290170" y="513283"/>
                      </a:cubicBezTo>
                      <a:cubicBezTo>
                        <a:pt x="309677" y="534009"/>
                        <a:pt x="315773" y="571804"/>
                        <a:pt x="334061" y="601065"/>
                      </a:cubicBezTo>
                      <a:cubicBezTo>
                        <a:pt x="352349" y="630326"/>
                        <a:pt x="377953" y="666901"/>
                        <a:pt x="399898" y="688847"/>
                      </a:cubicBezTo>
                      <a:cubicBezTo>
                        <a:pt x="421843" y="710793"/>
                        <a:pt x="447446" y="704697"/>
                        <a:pt x="465734" y="732739"/>
                      </a:cubicBezTo>
                      <a:cubicBezTo>
                        <a:pt x="484022" y="760781"/>
                        <a:pt x="492557" y="821740"/>
                        <a:pt x="509626" y="857097"/>
                      </a:cubicBezTo>
                      <a:cubicBezTo>
                        <a:pt x="526695" y="892454"/>
                        <a:pt x="546202" y="916837"/>
                        <a:pt x="568147" y="944879"/>
                      </a:cubicBezTo>
                      <a:cubicBezTo>
                        <a:pt x="590092" y="972921"/>
                        <a:pt x="619353" y="1002182"/>
                        <a:pt x="641299" y="1025347"/>
                      </a:cubicBezTo>
                      <a:cubicBezTo>
                        <a:pt x="663245" y="1048512"/>
                        <a:pt x="681533" y="1071676"/>
                        <a:pt x="699821" y="1083868"/>
                      </a:cubicBezTo>
                      <a:cubicBezTo>
                        <a:pt x="718109" y="1096060"/>
                        <a:pt x="724205" y="1078992"/>
                        <a:pt x="751027" y="1098499"/>
                      </a:cubicBezTo>
                      <a:cubicBezTo>
                        <a:pt x="777849" y="1118006"/>
                        <a:pt x="829056" y="1171650"/>
                        <a:pt x="860755" y="1200911"/>
                      </a:cubicBezTo>
                      <a:cubicBezTo>
                        <a:pt x="892454" y="1230172"/>
                        <a:pt x="924153" y="1249679"/>
                        <a:pt x="941222" y="1274063"/>
                      </a:cubicBezTo>
                      <a:cubicBezTo>
                        <a:pt x="958291" y="1298447"/>
                        <a:pt x="958291" y="1317954"/>
                        <a:pt x="963168" y="1347215"/>
                      </a:cubicBezTo>
                      <a:cubicBezTo>
                        <a:pt x="968045" y="1376476"/>
                        <a:pt x="971702" y="1421586"/>
                        <a:pt x="970483" y="1449628"/>
                      </a:cubicBezTo>
                      <a:cubicBezTo>
                        <a:pt x="969264" y="1477670"/>
                        <a:pt x="957072" y="1477670"/>
                        <a:pt x="955853" y="1515465"/>
                      </a:cubicBezTo>
                      <a:cubicBezTo>
                        <a:pt x="954634" y="1553260"/>
                        <a:pt x="957072" y="1636165"/>
                        <a:pt x="963168" y="1676399"/>
                      </a:cubicBezTo>
                      <a:cubicBezTo>
                        <a:pt x="969264" y="1716633"/>
                        <a:pt x="999744" y="1743456"/>
                        <a:pt x="992429" y="1756867"/>
                      </a:cubicBezTo>
                      <a:cubicBezTo>
                        <a:pt x="985114" y="1770278"/>
                        <a:pt x="937565" y="1751990"/>
                        <a:pt x="919277" y="1756867"/>
                      </a:cubicBezTo>
                      <a:cubicBezTo>
                        <a:pt x="900989" y="1761744"/>
                        <a:pt x="886359" y="1770278"/>
                        <a:pt x="882701" y="1786127"/>
                      </a:cubicBezTo>
                      <a:cubicBezTo>
                        <a:pt x="879043" y="1801977"/>
                        <a:pt x="903427" y="1830018"/>
                        <a:pt x="897331" y="1851964"/>
                      </a:cubicBezTo>
                      <a:cubicBezTo>
                        <a:pt x="891235" y="1873910"/>
                        <a:pt x="858317" y="1967788"/>
                        <a:pt x="816864" y="195437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0" name="Freeform 59"/>
                <p:cNvSpPr/>
                <p:nvPr/>
              </p:nvSpPr>
              <p:spPr>
                <a:xfrm>
                  <a:off x="9187891" y="2276246"/>
                  <a:ext cx="694944" cy="1849527"/>
                </a:xfrm>
                <a:custGeom>
                  <a:avLst/>
                  <a:gdLst>
                    <a:gd name="connsiteX0" fmla="*/ 21946 w 694944"/>
                    <a:gd name="connsiteY0" fmla="*/ 1849527 h 1849527"/>
                    <a:gd name="connsiteX1" fmla="*/ 7315 w 694944"/>
                    <a:gd name="connsiteY1" fmla="*/ 1703223 h 1849527"/>
                    <a:gd name="connsiteX2" fmla="*/ 7315 w 694944"/>
                    <a:gd name="connsiteY2" fmla="*/ 1432560 h 1849527"/>
                    <a:gd name="connsiteX3" fmla="*/ 51207 w 694944"/>
                    <a:gd name="connsiteY3" fmla="*/ 1147268 h 1849527"/>
                    <a:gd name="connsiteX4" fmla="*/ 109728 w 694944"/>
                    <a:gd name="connsiteY4" fmla="*/ 905866 h 1849527"/>
                    <a:gd name="connsiteX5" fmla="*/ 175565 w 694944"/>
                    <a:gd name="connsiteY5" fmla="*/ 708356 h 1849527"/>
                    <a:gd name="connsiteX6" fmla="*/ 263347 w 694944"/>
                    <a:gd name="connsiteY6" fmla="*/ 503530 h 1849527"/>
                    <a:gd name="connsiteX7" fmla="*/ 380391 w 694944"/>
                    <a:gd name="connsiteY7" fmla="*/ 327965 h 1849527"/>
                    <a:gd name="connsiteX8" fmla="*/ 409651 w 694944"/>
                    <a:gd name="connsiteY8" fmla="*/ 276759 h 1849527"/>
                    <a:gd name="connsiteX9" fmla="*/ 438912 w 694944"/>
                    <a:gd name="connsiteY9" fmla="*/ 247498 h 1849527"/>
                    <a:gd name="connsiteX10" fmla="*/ 490119 w 694944"/>
                    <a:gd name="connsiteY10" fmla="*/ 240183 h 1849527"/>
                    <a:gd name="connsiteX11" fmla="*/ 526695 w 694944"/>
                    <a:gd name="connsiteY11" fmla="*/ 196292 h 1849527"/>
                    <a:gd name="connsiteX12" fmla="*/ 504749 w 694944"/>
                    <a:gd name="connsiteY12" fmla="*/ 167031 h 1849527"/>
                    <a:gd name="connsiteX13" fmla="*/ 475488 w 694944"/>
                    <a:gd name="connsiteY13" fmla="*/ 174346 h 1849527"/>
                    <a:gd name="connsiteX14" fmla="*/ 555955 w 694944"/>
                    <a:gd name="connsiteY14" fmla="*/ 64618 h 1849527"/>
                    <a:gd name="connsiteX15" fmla="*/ 621792 w 694944"/>
                    <a:gd name="connsiteY15" fmla="*/ 13412 h 1849527"/>
                    <a:gd name="connsiteX16" fmla="*/ 672999 w 694944"/>
                    <a:gd name="connsiteY16" fmla="*/ 6096 h 1849527"/>
                    <a:gd name="connsiteX17" fmla="*/ 687629 w 694944"/>
                    <a:gd name="connsiteY17" fmla="*/ 49988 h 1849527"/>
                    <a:gd name="connsiteX18" fmla="*/ 629107 w 694944"/>
                    <a:gd name="connsiteY18" fmla="*/ 137770 h 1849527"/>
                    <a:gd name="connsiteX19" fmla="*/ 570586 w 694944"/>
                    <a:gd name="connsiteY19" fmla="*/ 247498 h 1849527"/>
                    <a:gd name="connsiteX20" fmla="*/ 512064 w 694944"/>
                    <a:gd name="connsiteY20" fmla="*/ 313335 h 1849527"/>
                    <a:gd name="connsiteX21" fmla="*/ 409651 w 694944"/>
                    <a:gd name="connsiteY21" fmla="*/ 320650 h 1849527"/>
                    <a:gd name="connsiteX22" fmla="*/ 409651 w 694944"/>
                    <a:gd name="connsiteY22" fmla="*/ 357226 h 1849527"/>
                    <a:gd name="connsiteX23" fmla="*/ 468173 w 694944"/>
                    <a:gd name="connsiteY23" fmla="*/ 364541 h 1849527"/>
                    <a:gd name="connsiteX24" fmla="*/ 519379 w 694944"/>
                    <a:gd name="connsiteY24" fmla="*/ 349911 h 1849527"/>
                    <a:gd name="connsiteX25" fmla="*/ 526695 w 694944"/>
                    <a:gd name="connsiteY25" fmla="*/ 459639 h 1849527"/>
                    <a:gd name="connsiteX26" fmla="*/ 563271 w 694944"/>
                    <a:gd name="connsiteY26" fmla="*/ 525476 h 1849527"/>
                    <a:gd name="connsiteX27" fmla="*/ 512064 w 694944"/>
                    <a:gd name="connsiteY27" fmla="*/ 657149 h 1849527"/>
                    <a:gd name="connsiteX28" fmla="*/ 431597 w 694944"/>
                    <a:gd name="connsiteY28" fmla="*/ 722986 h 1849527"/>
                    <a:gd name="connsiteX29" fmla="*/ 380391 w 694944"/>
                    <a:gd name="connsiteY29" fmla="*/ 788823 h 1849527"/>
                    <a:gd name="connsiteX30" fmla="*/ 409651 w 694944"/>
                    <a:gd name="connsiteY30" fmla="*/ 854660 h 1849527"/>
                    <a:gd name="connsiteX31" fmla="*/ 321869 w 694944"/>
                    <a:gd name="connsiteY31" fmla="*/ 1052170 h 1849527"/>
                    <a:gd name="connsiteX32" fmla="*/ 285293 w 694944"/>
                    <a:gd name="connsiteY32" fmla="*/ 1030224 h 1849527"/>
                    <a:gd name="connsiteX33" fmla="*/ 241402 w 694944"/>
                    <a:gd name="connsiteY33" fmla="*/ 1081431 h 1849527"/>
                    <a:gd name="connsiteX34" fmla="*/ 241402 w 694944"/>
                    <a:gd name="connsiteY34" fmla="*/ 1132637 h 1849527"/>
                    <a:gd name="connsiteX35" fmla="*/ 175565 w 694944"/>
                    <a:gd name="connsiteY35" fmla="*/ 1278941 h 1849527"/>
                    <a:gd name="connsiteX36" fmla="*/ 182880 w 694944"/>
                    <a:gd name="connsiteY36" fmla="*/ 1352093 h 1849527"/>
                    <a:gd name="connsiteX37" fmla="*/ 146304 w 694944"/>
                    <a:gd name="connsiteY37" fmla="*/ 1417930 h 1849527"/>
                    <a:gd name="connsiteX38" fmla="*/ 117043 w 694944"/>
                    <a:gd name="connsiteY38" fmla="*/ 1491082 h 1849527"/>
                    <a:gd name="connsiteX39" fmla="*/ 138989 w 694944"/>
                    <a:gd name="connsiteY39" fmla="*/ 1549604 h 1849527"/>
                    <a:gd name="connsiteX40" fmla="*/ 117043 w 694944"/>
                    <a:gd name="connsiteY40" fmla="*/ 1586180 h 1849527"/>
                    <a:gd name="connsiteX41" fmla="*/ 153619 w 694944"/>
                    <a:gd name="connsiteY41" fmla="*/ 1783690 h 1849527"/>
                    <a:gd name="connsiteX42" fmla="*/ 124359 w 694944"/>
                    <a:gd name="connsiteY42" fmla="*/ 1776375 h 1849527"/>
                    <a:gd name="connsiteX43" fmla="*/ 87783 w 694944"/>
                    <a:gd name="connsiteY43" fmla="*/ 1688592 h 1849527"/>
                    <a:gd name="connsiteX44" fmla="*/ 80467 w 694944"/>
                    <a:gd name="connsiteY44" fmla="*/ 1622756 h 1849527"/>
                    <a:gd name="connsiteX45" fmla="*/ 51207 w 694944"/>
                    <a:gd name="connsiteY45" fmla="*/ 1688592 h 1849527"/>
                    <a:gd name="connsiteX46" fmla="*/ 21946 w 694944"/>
                    <a:gd name="connsiteY46" fmla="*/ 1761744 h 1849527"/>
                    <a:gd name="connsiteX47" fmla="*/ 29261 w 694944"/>
                    <a:gd name="connsiteY47" fmla="*/ 1798320 h 1849527"/>
                    <a:gd name="connsiteX48" fmla="*/ 14631 w 694944"/>
                    <a:gd name="connsiteY48" fmla="*/ 1747114 h 18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4944" h="1849527">
                      <a:moveTo>
                        <a:pt x="21946" y="1849527"/>
                      </a:moveTo>
                      <a:cubicBezTo>
                        <a:pt x="15849" y="1811122"/>
                        <a:pt x="9753" y="1772717"/>
                        <a:pt x="7315" y="1703223"/>
                      </a:cubicBezTo>
                      <a:cubicBezTo>
                        <a:pt x="4877" y="1633729"/>
                        <a:pt x="0" y="1525219"/>
                        <a:pt x="7315" y="1432560"/>
                      </a:cubicBezTo>
                      <a:cubicBezTo>
                        <a:pt x="14630" y="1339901"/>
                        <a:pt x="34138" y="1235050"/>
                        <a:pt x="51207" y="1147268"/>
                      </a:cubicBezTo>
                      <a:cubicBezTo>
                        <a:pt x="68276" y="1059486"/>
                        <a:pt x="89002" y="979018"/>
                        <a:pt x="109728" y="905866"/>
                      </a:cubicBezTo>
                      <a:cubicBezTo>
                        <a:pt x="130454" y="832714"/>
                        <a:pt x="149962" y="775412"/>
                        <a:pt x="175565" y="708356"/>
                      </a:cubicBezTo>
                      <a:cubicBezTo>
                        <a:pt x="201168" y="641300"/>
                        <a:pt x="229209" y="566928"/>
                        <a:pt x="263347" y="503530"/>
                      </a:cubicBezTo>
                      <a:cubicBezTo>
                        <a:pt x="297485" y="440132"/>
                        <a:pt x="356007" y="365760"/>
                        <a:pt x="380391" y="327965"/>
                      </a:cubicBezTo>
                      <a:cubicBezTo>
                        <a:pt x="404775" y="290170"/>
                        <a:pt x="399898" y="290170"/>
                        <a:pt x="409651" y="276759"/>
                      </a:cubicBezTo>
                      <a:cubicBezTo>
                        <a:pt x="419404" y="263348"/>
                        <a:pt x="425501" y="253594"/>
                        <a:pt x="438912" y="247498"/>
                      </a:cubicBezTo>
                      <a:cubicBezTo>
                        <a:pt x="452323" y="241402"/>
                        <a:pt x="475489" y="248717"/>
                        <a:pt x="490119" y="240183"/>
                      </a:cubicBezTo>
                      <a:cubicBezTo>
                        <a:pt x="504749" y="231649"/>
                        <a:pt x="524257" y="208484"/>
                        <a:pt x="526695" y="196292"/>
                      </a:cubicBezTo>
                      <a:cubicBezTo>
                        <a:pt x="529133" y="184100"/>
                        <a:pt x="513283" y="170689"/>
                        <a:pt x="504749" y="167031"/>
                      </a:cubicBezTo>
                      <a:cubicBezTo>
                        <a:pt x="496215" y="163373"/>
                        <a:pt x="466954" y="191415"/>
                        <a:pt x="475488" y="174346"/>
                      </a:cubicBezTo>
                      <a:cubicBezTo>
                        <a:pt x="484022" y="157277"/>
                        <a:pt x="531571" y="91440"/>
                        <a:pt x="555955" y="64618"/>
                      </a:cubicBezTo>
                      <a:cubicBezTo>
                        <a:pt x="580339" y="37796"/>
                        <a:pt x="602285" y="23166"/>
                        <a:pt x="621792" y="13412"/>
                      </a:cubicBezTo>
                      <a:cubicBezTo>
                        <a:pt x="641299" y="3658"/>
                        <a:pt x="662026" y="0"/>
                        <a:pt x="672999" y="6096"/>
                      </a:cubicBezTo>
                      <a:cubicBezTo>
                        <a:pt x="683972" y="12192"/>
                        <a:pt x="694944" y="28042"/>
                        <a:pt x="687629" y="49988"/>
                      </a:cubicBezTo>
                      <a:cubicBezTo>
                        <a:pt x="680314" y="71934"/>
                        <a:pt x="648614" y="104852"/>
                        <a:pt x="629107" y="137770"/>
                      </a:cubicBezTo>
                      <a:cubicBezTo>
                        <a:pt x="609600" y="170688"/>
                        <a:pt x="590093" y="218237"/>
                        <a:pt x="570586" y="247498"/>
                      </a:cubicBezTo>
                      <a:cubicBezTo>
                        <a:pt x="551079" y="276759"/>
                        <a:pt x="538886" y="301143"/>
                        <a:pt x="512064" y="313335"/>
                      </a:cubicBezTo>
                      <a:cubicBezTo>
                        <a:pt x="485242" y="325527"/>
                        <a:pt x="426720" y="313335"/>
                        <a:pt x="409651" y="320650"/>
                      </a:cubicBezTo>
                      <a:cubicBezTo>
                        <a:pt x="392582" y="327965"/>
                        <a:pt x="399897" y="349911"/>
                        <a:pt x="409651" y="357226"/>
                      </a:cubicBezTo>
                      <a:cubicBezTo>
                        <a:pt x="419405" y="364541"/>
                        <a:pt x="449885" y="365760"/>
                        <a:pt x="468173" y="364541"/>
                      </a:cubicBezTo>
                      <a:cubicBezTo>
                        <a:pt x="486461" y="363322"/>
                        <a:pt x="509625" y="334061"/>
                        <a:pt x="519379" y="349911"/>
                      </a:cubicBezTo>
                      <a:cubicBezTo>
                        <a:pt x="529133" y="365761"/>
                        <a:pt x="519380" y="430378"/>
                        <a:pt x="526695" y="459639"/>
                      </a:cubicBezTo>
                      <a:cubicBezTo>
                        <a:pt x="534010" y="488900"/>
                        <a:pt x="565709" y="492558"/>
                        <a:pt x="563271" y="525476"/>
                      </a:cubicBezTo>
                      <a:cubicBezTo>
                        <a:pt x="560833" y="558394"/>
                        <a:pt x="534010" y="624231"/>
                        <a:pt x="512064" y="657149"/>
                      </a:cubicBezTo>
                      <a:cubicBezTo>
                        <a:pt x="490118" y="690067"/>
                        <a:pt x="453542" y="701040"/>
                        <a:pt x="431597" y="722986"/>
                      </a:cubicBezTo>
                      <a:cubicBezTo>
                        <a:pt x="409652" y="744932"/>
                        <a:pt x="384049" y="766877"/>
                        <a:pt x="380391" y="788823"/>
                      </a:cubicBezTo>
                      <a:cubicBezTo>
                        <a:pt x="376733" y="810769"/>
                        <a:pt x="419405" y="810769"/>
                        <a:pt x="409651" y="854660"/>
                      </a:cubicBezTo>
                      <a:cubicBezTo>
                        <a:pt x="399897" y="898551"/>
                        <a:pt x="342595" y="1022909"/>
                        <a:pt x="321869" y="1052170"/>
                      </a:cubicBezTo>
                      <a:cubicBezTo>
                        <a:pt x="301143" y="1081431"/>
                        <a:pt x="298704" y="1025347"/>
                        <a:pt x="285293" y="1030224"/>
                      </a:cubicBezTo>
                      <a:cubicBezTo>
                        <a:pt x="271882" y="1035101"/>
                        <a:pt x="248717" y="1064362"/>
                        <a:pt x="241402" y="1081431"/>
                      </a:cubicBezTo>
                      <a:cubicBezTo>
                        <a:pt x="234087" y="1098500"/>
                        <a:pt x="252375" y="1099719"/>
                        <a:pt x="241402" y="1132637"/>
                      </a:cubicBezTo>
                      <a:cubicBezTo>
                        <a:pt x="230429" y="1165555"/>
                        <a:pt x="185319" y="1242365"/>
                        <a:pt x="175565" y="1278941"/>
                      </a:cubicBezTo>
                      <a:cubicBezTo>
                        <a:pt x="165811" y="1315517"/>
                        <a:pt x="187757" y="1328928"/>
                        <a:pt x="182880" y="1352093"/>
                      </a:cubicBezTo>
                      <a:cubicBezTo>
                        <a:pt x="178003" y="1375258"/>
                        <a:pt x="157277" y="1394765"/>
                        <a:pt x="146304" y="1417930"/>
                      </a:cubicBezTo>
                      <a:cubicBezTo>
                        <a:pt x="135331" y="1441095"/>
                        <a:pt x="118262" y="1469136"/>
                        <a:pt x="117043" y="1491082"/>
                      </a:cubicBezTo>
                      <a:cubicBezTo>
                        <a:pt x="115824" y="1513028"/>
                        <a:pt x="138989" y="1533754"/>
                        <a:pt x="138989" y="1549604"/>
                      </a:cubicBezTo>
                      <a:cubicBezTo>
                        <a:pt x="138989" y="1565454"/>
                        <a:pt x="114605" y="1547166"/>
                        <a:pt x="117043" y="1586180"/>
                      </a:cubicBezTo>
                      <a:cubicBezTo>
                        <a:pt x="119481" y="1625194"/>
                        <a:pt x="152400" y="1751991"/>
                        <a:pt x="153619" y="1783690"/>
                      </a:cubicBezTo>
                      <a:cubicBezTo>
                        <a:pt x="154838" y="1815389"/>
                        <a:pt x="135332" y="1792225"/>
                        <a:pt x="124359" y="1776375"/>
                      </a:cubicBezTo>
                      <a:cubicBezTo>
                        <a:pt x="113386" y="1760525"/>
                        <a:pt x="95098" y="1714195"/>
                        <a:pt x="87783" y="1688592"/>
                      </a:cubicBezTo>
                      <a:cubicBezTo>
                        <a:pt x="80468" y="1662989"/>
                        <a:pt x="86563" y="1622756"/>
                        <a:pt x="80467" y="1622756"/>
                      </a:cubicBezTo>
                      <a:cubicBezTo>
                        <a:pt x="74371" y="1622756"/>
                        <a:pt x="60960" y="1665427"/>
                        <a:pt x="51207" y="1688592"/>
                      </a:cubicBezTo>
                      <a:cubicBezTo>
                        <a:pt x="41454" y="1711757"/>
                        <a:pt x="25604" y="1743456"/>
                        <a:pt x="21946" y="1761744"/>
                      </a:cubicBezTo>
                      <a:cubicBezTo>
                        <a:pt x="18288" y="1780032"/>
                        <a:pt x="30480" y="1800758"/>
                        <a:pt x="29261" y="1798320"/>
                      </a:cubicBezTo>
                      <a:cubicBezTo>
                        <a:pt x="28042" y="1795882"/>
                        <a:pt x="21336" y="1771498"/>
                        <a:pt x="14631" y="1747114"/>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61" name="Freeform 60"/>
                <p:cNvSpPr/>
                <p:nvPr/>
              </p:nvSpPr>
              <p:spPr>
                <a:xfrm>
                  <a:off x="9923068" y="1488643"/>
                  <a:ext cx="1331367" cy="1013155"/>
                </a:xfrm>
                <a:custGeom>
                  <a:avLst/>
                  <a:gdLst>
                    <a:gd name="connsiteX0" fmla="*/ 91441 w 1331367"/>
                    <a:gd name="connsiteY0" fmla="*/ 544983 h 1013155"/>
                    <a:gd name="connsiteX1" fmla="*/ 98756 w 1331367"/>
                    <a:gd name="connsiteY1" fmla="*/ 632765 h 1013155"/>
                    <a:gd name="connsiteX2" fmla="*/ 54865 w 1331367"/>
                    <a:gd name="connsiteY2" fmla="*/ 757123 h 1013155"/>
                    <a:gd name="connsiteX3" fmla="*/ 25604 w 1331367"/>
                    <a:gd name="connsiteY3" fmla="*/ 822960 h 1013155"/>
                    <a:gd name="connsiteX4" fmla="*/ 3658 w 1331367"/>
                    <a:gd name="connsiteY4" fmla="*/ 918058 h 1013155"/>
                    <a:gd name="connsiteX5" fmla="*/ 47550 w 1331367"/>
                    <a:gd name="connsiteY5" fmla="*/ 998525 h 1013155"/>
                    <a:gd name="connsiteX6" fmla="*/ 84126 w 1331367"/>
                    <a:gd name="connsiteY6" fmla="*/ 1005840 h 1013155"/>
                    <a:gd name="connsiteX7" fmla="*/ 120702 w 1331367"/>
                    <a:gd name="connsiteY7" fmla="*/ 961949 h 1013155"/>
                    <a:gd name="connsiteX8" fmla="*/ 186538 w 1331367"/>
                    <a:gd name="connsiteY8" fmla="*/ 932688 h 1013155"/>
                    <a:gd name="connsiteX9" fmla="*/ 208484 w 1331367"/>
                    <a:gd name="connsiteY9" fmla="*/ 888797 h 1013155"/>
                    <a:gd name="connsiteX10" fmla="*/ 201169 w 1331367"/>
                    <a:gd name="connsiteY10" fmla="*/ 815645 h 1013155"/>
                    <a:gd name="connsiteX11" fmla="*/ 245060 w 1331367"/>
                    <a:gd name="connsiteY11" fmla="*/ 757123 h 1013155"/>
                    <a:gd name="connsiteX12" fmla="*/ 296266 w 1331367"/>
                    <a:gd name="connsiteY12" fmla="*/ 698602 h 1013155"/>
                    <a:gd name="connsiteX13" fmla="*/ 457201 w 1331367"/>
                    <a:gd name="connsiteY13" fmla="*/ 588874 h 1013155"/>
                    <a:gd name="connsiteX14" fmla="*/ 508407 w 1331367"/>
                    <a:gd name="connsiteY14" fmla="*/ 552298 h 1013155"/>
                    <a:gd name="connsiteX15" fmla="*/ 654711 w 1331367"/>
                    <a:gd name="connsiteY15" fmla="*/ 493776 h 1013155"/>
                    <a:gd name="connsiteX16" fmla="*/ 808330 w 1331367"/>
                    <a:gd name="connsiteY16" fmla="*/ 354787 h 1013155"/>
                    <a:gd name="connsiteX17" fmla="*/ 801015 w 1331367"/>
                    <a:gd name="connsiteY17" fmla="*/ 318211 h 1013155"/>
                    <a:gd name="connsiteX18" fmla="*/ 764439 w 1331367"/>
                    <a:gd name="connsiteY18" fmla="*/ 310896 h 1013155"/>
                    <a:gd name="connsiteX19" fmla="*/ 779070 w 1331367"/>
                    <a:gd name="connsiteY19" fmla="*/ 274320 h 1013155"/>
                    <a:gd name="connsiteX20" fmla="*/ 896113 w 1331367"/>
                    <a:gd name="connsiteY20" fmla="*/ 245059 h 1013155"/>
                    <a:gd name="connsiteX21" fmla="*/ 991210 w 1331367"/>
                    <a:gd name="connsiteY21" fmla="*/ 157277 h 1013155"/>
                    <a:gd name="connsiteX22" fmla="*/ 1057047 w 1331367"/>
                    <a:gd name="connsiteY22" fmla="*/ 98755 h 1013155"/>
                    <a:gd name="connsiteX23" fmla="*/ 1188721 w 1331367"/>
                    <a:gd name="connsiteY23" fmla="*/ 40234 h 1013155"/>
                    <a:gd name="connsiteX24" fmla="*/ 1291134 w 1331367"/>
                    <a:gd name="connsiteY24" fmla="*/ 25603 h 1013155"/>
                    <a:gd name="connsiteX25" fmla="*/ 1320394 w 1331367"/>
                    <a:gd name="connsiteY25" fmla="*/ 18288 h 1013155"/>
                    <a:gd name="connsiteX26" fmla="*/ 1225297 w 1331367"/>
                    <a:gd name="connsiteY26" fmla="*/ 3658 h 1013155"/>
                    <a:gd name="connsiteX27" fmla="*/ 1108254 w 1331367"/>
                    <a:gd name="connsiteY27" fmla="*/ 40234 h 1013155"/>
                    <a:gd name="connsiteX28" fmla="*/ 1035102 w 1331367"/>
                    <a:gd name="connsiteY28" fmla="*/ 47549 h 1013155"/>
                    <a:gd name="connsiteX29" fmla="*/ 903428 w 1331367"/>
                    <a:gd name="connsiteY29" fmla="*/ 69495 h 1013155"/>
                    <a:gd name="connsiteX30" fmla="*/ 566929 w 1331367"/>
                    <a:gd name="connsiteY30" fmla="*/ 223114 h 1013155"/>
                    <a:gd name="connsiteX31" fmla="*/ 340158 w 1331367"/>
                    <a:gd name="connsiteY31" fmla="*/ 354787 h 1013155"/>
                    <a:gd name="connsiteX32" fmla="*/ 91441 w 1331367"/>
                    <a:gd name="connsiteY32" fmla="*/ 544983 h 10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367" h="1013155">
                      <a:moveTo>
                        <a:pt x="91441" y="544983"/>
                      </a:moveTo>
                      <a:cubicBezTo>
                        <a:pt x="51207" y="591313"/>
                        <a:pt x="104852" y="597408"/>
                        <a:pt x="98756" y="632765"/>
                      </a:cubicBezTo>
                      <a:cubicBezTo>
                        <a:pt x="92660" y="668122"/>
                        <a:pt x="67057" y="725424"/>
                        <a:pt x="54865" y="757123"/>
                      </a:cubicBezTo>
                      <a:cubicBezTo>
                        <a:pt x="42673" y="788822"/>
                        <a:pt x="34139" y="796138"/>
                        <a:pt x="25604" y="822960"/>
                      </a:cubicBezTo>
                      <a:cubicBezTo>
                        <a:pt x="17070" y="849783"/>
                        <a:pt x="0" y="888797"/>
                        <a:pt x="3658" y="918058"/>
                      </a:cubicBezTo>
                      <a:cubicBezTo>
                        <a:pt x="7316" y="947319"/>
                        <a:pt x="34139" y="983895"/>
                        <a:pt x="47550" y="998525"/>
                      </a:cubicBezTo>
                      <a:cubicBezTo>
                        <a:pt x="60961" y="1013155"/>
                        <a:pt x="71934" y="1011936"/>
                        <a:pt x="84126" y="1005840"/>
                      </a:cubicBezTo>
                      <a:cubicBezTo>
                        <a:pt x="96318" y="999744"/>
                        <a:pt x="103633" y="974141"/>
                        <a:pt x="120702" y="961949"/>
                      </a:cubicBezTo>
                      <a:cubicBezTo>
                        <a:pt x="137771" y="949757"/>
                        <a:pt x="171908" y="944880"/>
                        <a:pt x="186538" y="932688"/>
                      </a:cubicBezTo>
                      <a:cubicBezTo>
                        <a:pt x="201168" y="920496"/>
                        <a:pt x="206046" y="908304"/>
                        <a:pt x="208484" y="888797"/>
                      </a:cubicBezTo>
                      <a:cubicBezTo>
                        <a:pt x="210922" y="869290"/>
                        <a:pt x="195073" y="837591"/>
                        <a:pt x="201169" y="815645"/>
                      </a:cubicBezTo>
                      <a:cubicBezTo>
                        <a:pt x="207265" y="793699"/>
                        <a:pt x="229211" y="776630"/>
                        <a:pt x="245060" y="757123"/>
                      </a:cubicBezTo>
                      <a:cubicBezTo>
                        <a:pt x="260910" y="737616"/>
                        <a:pt x="260909" y="726643"/>
                        <a:pt x="296266" y="698602"/>
                      </a:cubicBezTo>
                      <a:cubicBezTo>
                        <a:pt x="331623" y="670561"/>
                        <a:pt x="421844" y="613258"/>
                        <a:pt x="457201" y="588874"/>
                      </a:cubicBezTo>
                      <a:cubicBezTo>
                        <a:pt x="492558" y="564490"/>
                        <a:pt x="475489" y="568148"/>
                        <a:pt x="508407" y="552298"/>
                      </a:cubicBezTo>
                      <a:cubicBezTo>
                        <a:pt x="541325" y="536448"/>
                        <a:pt x="604724" y="526694"/>
                        <a:pt x="654711" y="493776"/>
                      </a:cubicBezTo>
                      <a:cubicBezTo>
                        <a:pt x="704698" y="460858"/>
                        <a:pt x="783946" y="384048"/>
                        <a:pt x="808330" y="354787"/>
                      </a:cubicBezTo>
                      <a:cubicBezTo>
                        <a:pt x="832714" y="325526"/>
                        <a:pt x="808330" y="325526"/>
                        <a:pt x="801015" y="318211"/>
                      </a:cubicBezTo>
                      <a:cubicBezTo>
                        <a:pt x="793700" y="310896"/>
                        <a:pt x="768096" y="318211"/>
                        <a:pt x="764439" y="310896"/>
                      </a:cubicBezTo>
                      <a:cubicBezTo>
                        <a:pt x="760782" y="303581"/>
                        <a:pt x="757124" y="285293"/>
                        <a:pt x="779070" y="274320"/>
                      </a:cubicBezTo>
                      <a:cubicBezTo>
                        <a:pt x="801016" y="263347"/>
                        <a:pt x="860756" y="264566"/>
                        <a:pt x="896113" y="245059"/>
                      </a:cubicBezTo>
                      <a:cubicBezTo>
                        <a:pt x="931470" y="225552"/>
                        <a:pt x="964388" y="181661"/>
                        <a:pt x="991210" y="157277"/>
                      </a:cubicBezTo>
                      <a:cubicBezTo>
                        <a:pt x="1018032" y="132893"/>
                        <a:pt x="1024129" y="118262"/>
                        <a:pt x="1057047" y="98755"/>
                      </a:cubicBezTo>
                      <a:cubicBezTo>
                        <a:pt x="1089966" y="79248"/>
                        <a:pt x="1149706" y="52426"/>
                        <a:pt x="1188721" y="40234"/>
                      </a:cubicBezTo>
                      <a:cubicBezTo>
                        <a:pt x="1227736" y="28042"/>
                        <a:pt x="1269189" y="29261"/>
                        <a:pt x="1291134" y="25603"/>
                      </a:cubicBezTo>
                      <a:cubicBezTo>
                        <a:pt x="1313080" y="21945"/>
                        <a:pt x="1331367" y="21945"/>
                        <a:pt x="1320394" y="18288"/>
                      </a:cubicBezTo>
                      <a:cubicBezTo>
                        <a:pt x="1309421" y="14631"/>
                        <a:pt x="1260654" y="0"/>
                        <a:pt x="1225297" y="3658"/>
                      </a:cubicBezTo>
                      <a:cubicBezTo>
                        <a:pt x="1189940" y="7316"/>
                        <a:pt x="1139953" y="32919"/>
                        <a:pt x="1108254" y="40234"/>
                      </a:cubicBezTo>
                      <a:cubicBezTo>
                        <a:pt x="1076555" y="47549"/>
                        <a:pt x="1069240" y="42672"/>
                        <a:pt x="1035102" y="47549"/>
                      </a:cubicBezTo>
                      <a:cubicBezTo>
                        <a:pt x="1000964" y="52426"/>
                        <a:pt x="981457" y="40234"/>
                        <a:pt x="903428" y="69495"/>
                      </a:cubicBezTo>
                      <a:cubicBezTo>
                        <a:pt x="825399" y="98756"/>
                        <a:pt x="660807" y="175565"/>
                        <a:pt x="566929" y="223114"/>
                      </a:cubicBezTo>
                      <a:cubicBezTo>
                        <a:pt x="473051" y="270663"/>
                        <a:pt x="418187" y="299923"/>
                        <a:pt x="340158" y="354787"/>
                      </a:cubicBezTo>
                      <a:cubicBezTo>
                        <a:pt x="262129" y="409651"/>
                        <a:pt x="131675" y="498653"/>
                        <a:pt x="91441" y="544983"/>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2" name="Freeform 61"/>
                <p:cNvSpPr/>
                <p:nvPr/>
              </p:nvSpPr>
              <p:spPr>
                <a:xfrm>
                  <a:off x="10566807" y="1942186"/>
                  <a:ext cx="382828" cy="210921"/>
                </a:xfrm>
                <a:custGeom>
                  <a:avLst/>
                  <a:gdLst>
                    <a:gd name="connsiteX0" fmla="*/ 288950 w 382828"/>
                    <a:gd name="connsiteY0" fmla="*/ 3657 h 210921"/>
                    <a:gd name="connsiteX1" fmla="*/ 215798 w 382828"/>
                    <a:gd name="connsiteY1" fmla="*/ 40233 h 210921"/>
                    <a:gd name="connsiteX2" fmla="*/ 135331 w 382828"/>
                    <a:gd name="connsiteY2" fmla="*/ 47548 h 210921"/>
                    <a:gd name="connsiteX3" fmla="*/ 62179 w 382828"/>
                    <a:gd name="connsiteY3" fmla="*/ 69494 h 210921"/>
                    <a:gd name="connsiteX4" fmla="*/ 25603 w 382828"/>
                    <a:gd name="connsiteY4" fmla="*/ 128016 h 210921"/>
                    <a:gd name="connsiteX5" fmla="*/ 3657 w 382828"/>
                    <a:gd name="connsiteY5" fmla="*/ 186537 h 210921"/>
                    <a:gd name="connsiteX6" fmla="*/ 47548 w 382828"/>
                    <a:gd name="connsiteY6" fmla="*/ 208483 h 210921"/>
                    <a:gd name="connsiteX7" fmla="*/ 120700 w 382828"/>
                    <a:gd name="connsiteY7" fmla="*/ 171907 h 210921"/>
                    <a:gd name="connsiteX8" fmla="*/ 215798 w 382828"/>
                    <a:gd name="connsiteY8" fmla="*/ 164592 h 210921"/>
                    <a:gd name="connsiteX9" fmla="*/ 310895 w 382828"/>
                    <a:gd name="connsiteY9" fmla="*/ 106070 h 210921"/>
                    <a:gd name="connsiteX10" fmla="*/ 376732 w 382828"/>
                    <a:gd name="connsiteY10" fmla="*/ 54864 h 210921"/>
                    <a:gd name="connsiteX11" fmla="*/ 347471 w 382828"/>
                    <a:gd name="connsiteY11" fmla="*/ 18288 h 210921"/>
                    <a:gd name="connsiteX12" fmla="*/ 288950 w 382828"/>
                    <a:gd name="connsiteY12" fmla="*/ 3657 h 2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28" h="210921">
                      <a:moveTo>
                        <a:pt x="288950" y="3657"/>
                      </a:moveTo>
                      <a:cubicBezTo>
                        <a:pt x="267005" y="7314"/>
                        <a:pt x="241401" y="32918"/>
                        <a:pt x="215798" y="40233"/>
                      </a:cubicBezTo>
                      <a:cubicBezTo>
                        <a:pt x="190195" y="47548"/>
                        <a:pt x="160934" y="42671"/>
                        <a:pt x="135331" y="47548"/>
                      </a:cubicBezTo>
                      <a:cubicBezTo>
                        <a:pt x="109728" y="52425"/>
                        <a:pt x="80467" y="56083"/>
                        <a:pt x="62179" y="69494"/>
                      </a:cubicBezTo>
                      <a:cubicBezTo>
                        <a:pt x="43891" y="82905"/>
                        <a:pt x="35357" y="108509"/>
                        <a:pt x="25603" y="128016"/>
                      </a:cubicBezTo>
                      <a:cubicBezTo>
                        <a:pt x="15849" y="147523"/>
                        <a:pt x="0" y="173126"/>
                        <a:pt x="3657" y="186537"/>
                      </a:cubicBezTo>
                      <a:cubicBezTo>
                        <a:pt x="7314" y="199948"/>
                        <a:pt x="28041" y="210921"/>
                        <a:pt x="47548" y="208483"/>
                      </a:cubicBezTo>
                      <a:cubicBezTo>
                        <a:pt x="67055" y="206045"/>
                        <a:pt x="92659" y="179222"/>
                        <a:pt x="120700" y="171907"/>
                      </a:cubicBezTo>
                      <a:cubicBezTo>
                        <a:pt x="148741" y="164592"/>
                        <a:pt x="184099" y="175565"/>
                        <a:pt x="215798" y="164592"/>
                      </a:cubicBezTo>
                      <a:cubicBezTo>
                        <a:pt x="247497" y="153619"/>
                        <a:pt x="284073" y="124358"/>
                        <a:pt x="310895" y="106070"/>
                      </a:cubicBezTo>
                      <a:cubicBezTo>
                        <a:pt x="337717" y="87782"/>
                        <a:pt x="370636" y="69494"/>
                        <a:pt x="376732" y="54864"/>
                      </a:cubicBezTo>
                      <a:cubicBezTo>
                        <a:pt x="382828" y="40234"/>
                        <a:pt x="359663" y="25603"/>
                        <a:pt x="347471" y="18288"/>
                      </a:cubicBezTo>
                      <a:cubicBezTo>
                        <a:pt x="335279" y="10973"/>
                        <a:pt x="310895" y="0"/>
                        <a:pt x="288950" y="365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3" name="Freeform 62"/>
                <p:cNvSpPr/>
                <p:nvPr/>
              </p:nvSpPr>
              <p:spPr>
                <a:xfrm>
                  <a:off x="11644579" y="1453287"/>
                  <a:ext cx="587655" cy="123139"/>
                </a:xfrm>
                <a:custGeom>
                  <a:avLst/>
                  <a:gdLst>
                    <a:gd name="connsiteX0" fmla="*/ 293827 w 587655"/>
                    <a:gd name="connsiteY0" fmla="*/ 2438 h 123139"/>
                    <a:gd name="connsiteX1" fmla="*/ 154839 w 587655"/>
                    <a:gd name="connsiteY1" fmla="*/ 9753 h 123139"/>
                    <a:gd name="connsiteX2" fmla="*/ 15850 w 587655"/>
                    <a:gd name="connsiteY2" fmla="*/ 31699 h 123139"/>
                    <a:gd name="connsiteX3" fmla="*/ 59741 w 587655"/>
                    <a:gd name="connsiteY3" fmla="*/ 68275 h 123139"/>
                    <a:gd name="connsiteX4" fmla="*/ 154839 w 587655"/>
                    <a:gd name="connsiteY4" fmla="*/ 68275 h 123139"/>
                    <a:gd name="connsiteX5" fmla="*/ 206045 w 587655"/>
                    <a:gd name="connsiteY5" fmla="*/ 104851 h 123139"/>
                    <a:gd name="connsiteX6" fmla="*/ 308458 w 587655"/>
                    <a:gd name="connsiteY6" fmla="*/ 90220 h 123139"/>
                    <a:gd name="connsiteX7" fmla="*/ 454762 w 587655"/>
                    <a:gd name="connsiteY7" fmla="*/ 119481 h 123139"/>
                    <a:gd name="connsiteX8" fmla="*/ 520599 w 587655"/>
                    <a:gd name="connsiteY8" fmla="*/ 112166 h 123139"/>
                    <a:gd name="connsiteX9" fmla="*/ 410871 w 587655"/>
                    <a:gd name="connsiteY9" fmla="*/ 68275 h 123139"/>
                    <a:gd name="connsiteX10" fmla="*/ 564490 w 587655"/>
                    <a:gd name="connsiteY10" fmla="*/ 60959 h 123139"/>
                    <a:gd name="connsiteX11" fmla="*/ 549859 w 587655"/>
                    <a:gd name="connsiteY11" fmla="*/ 46329 h 123139"/>
                    <a:gd name="connsiteX12" fmla="*/ 366979 w 587655"/>
                    <a:gd name="connsiteY12" fmla="*/ 9753 h 123139"/>
                    <a:gd name="connsiteX13" fmla="*/ 352349 w 587655"/>
                    <a:gd name="connsiteY13" fmla="*/ 24383 h 123139"/>
                    <a:gd name="connsiteX14" fmla="*/ 293827 w 587655"/>
                    <a:gd name="connsiteY14" fmla="*/ 2438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655" h="123139">
                      <a:moveTo>
                        <a:pt x="293827" y="2438"/>
                      </a:moveTo>
                      <a:cubicBezTo>
                        <a:pt x="260909" y="0"/>
                        <a:pt x="201168" y="4876"/>
                        <a:pt x="154839" y="9753"/>
                      </a:cubicBezTo>
                      <a:cubicBezTo>
                        <a:pt x="108510" y="14630"/>
                        <a:pt x="31700" y="21945"/>
                        <a:pt x="15850" y="31699"/>
                      </a:cubicBezTo>
                      <a:cubicBezTo>
                        <a:pt x="0" y="41453"/>
                        <a:pt x="36576" y="62179"/>
                        <a:pt x="59741" y="68275"/>
                      </a:cubicBezTo>
                      <a:cubicBezTo>
                        <a:pt x="82906" y="74371"/>
                        <a:pt x="130455" y="62179"/>
                        <a:pt x="154839" y="68275"/>
                      </a:cubicBezTo>
                      <a:cubicBezTo>
                        <a:pt x="179223" y="74371"/>
                        <a:pt x="180442" y="101194"/>
                        <a:pt x="206045" y="104851"/>
                      </a:cubicBezTo>
                      <a:cubicBezTo>
                        <a:pt x="231648" y="108508"/>
                        <a:pt x="267005" y="87782"/>
                        <a:pt x="308458" y="90220"/>
                      </a:cubicBezTo>
                      <a:cubicBezTo>
                        <a:pt x="349911" y="92658"/>
                        <a:pt x="419405" y="115823"/>
                        <a:pt x="454762" y="119481"/>
                      </a:cubicBezTo>
                      <a:cubicBezTo>
                        <a:pt x="490119" y="123139"/>
                        <a:pt x="527914" y="120700"/>
                        <a:pt x="520599" y="112166"/>
                      </a:cubicBezTo>
                      <a:cubicBezTo>
                        <a:pt x="513284" y="103632"/>
                        <a:pt x="403556" y="76810"/>
                        <a:pt x="410871" y="68275"/>
                      </a:cubicBezTo>
                      <a:cubicBezTo>
                        <a:pt x="418186" y="59741"/>
                        <a:pt x="541325" y="64617"/>
                        <a:pt x="564490" y="60959"/>
                      </a:cubicBezTo>
                      <a:cubicBezTo>
                        <a:pt x="587655" y="57301"/>
                        <a:pt x="582777" y="54863"/>
                        <a:pt x="549859" y="46329"/>
                      </a:cubicBezTo>
                      <a:cubicBezTo>
                        <a:pt x="516941" y="37795"/>
                        <a:pt x="399897" y="13411"/>
                        <a:pt x="366979" y="9753"/>
                      </a:cubicBezTo>
                      <a:cubicBezTo>
                        <a:pt x="334061" y="6095"/>
                        <a:pt x="366979" y="25602"/>
                        <a:pt x="352349" y="24383"/>
                      </a:cubicBezTo>
                      <a:cubicBezTo>
                        <a:pt x="337719" y="23164"/>
                        <a:pt x="326745" y="4876"/>
                        <a:pt x="293827" y="243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4" name="Freeform 63"/>
                <p:cNvSpPr/>
                <p:nvPr/>
              </p:nvSpPr>
              <p:spPr>
                <a:xfrm>
                  <a:off x="12888163" y="1773936"/>
                  <a:ext cx="279197" cy="153620"/>
                </a:xfrm>
                <a:custGeom>
                  <a:avLst/>
                  <a:gdLst>
                    <a:gd name="connsiteX0" fmla="*/ 279197 w 279197"/>
                    <a:gd name="connsiteY0" fmla="*/ 113386 h 153620"/>
                    <a:gd name="connsiteX1" fmla="*/ 191415 w 279197"/>
                    <a:gd name="connsiteY1" fmla="*/ 62179 h 153620"/>
                    <a:gd name="connsiteX2" fmla="*/ 110947 w 279197"/>
                    <a:gd name="connsiteY2" fmla="*/ 18288 h 153620"/>
                    <a:gd name="connsiteX3" fmla="*/ 30480 w 279197"/>
                    <a:gd name="connsiteY3" fmla="*/ 3658 h 153620"/>
                    <a:gd name="connsiteX4" fmla="*/ 1219 w 279197"/>
                    <a:gd name="connsiteY4" fmla="*/ 40234 h 153620"/>
                    <a:gd name="connsiteX5" fmla="*/ 37795 w 279197"/>
                    <a:gd name="connsiteY5" fmla="*/ 84125 h 153620"/>
                    <a:gd name="connsiteX6" fmla="*/ 132893 w 279197"/>
                    <a:gd name="connsiteY6" fmla="*/ 149962 h 153620"/>
                    <a:gd name="connsiteX7" fmla="*/ 132893 w 279197"/>
                    <a:gd name="connsiteY7" fmla="*/ 106070 h 153620"/>
                    <a:gd name="connsiteX8" fmla="*/ 191415 w 279197"/>
                    <a:gd name="connsiteY8" fmla="*/ 98755 h 153620"/>
                    <a:gd name="connsiteX9" fmla="*/ 279197 w 279197"/>
                    <a:gd name="connsiteY9" fmla="*/ 113386 h 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197" h="153620">
                      <a:moveTo>
                        <a:pt x="279197" y="113386"/>
                      </a:moveTo>
                      <a:cubicBezTo>
                        <a:pt x="279197" y="107290"/>
                        <a:pt x="219457" y="78029"/>
                        <a:pt x="191415" y="62179"/>
                      </a:cubicBezTo>
                      <a:cubicBezTo>
                        <a:pt x="163373" y="46329"/>
                        <a:pt x="137770" y="28042"/>
                        <a:pt x="110947" y="18288"/>
                      </a:cubicBezTo>
                      <a:cubicBezTo>
                        <a:pt x="84125" y="8535"/>
                        <a:pt x="48768" y="0"/>
                        <a:pt x="30480" y="3658"/>
                      </a:cubicBezTo>
                      <a:cubicBezTo>
                        <a:pt x="12192" y="7316"/>
                        <a:pt x="0" y="26823"/>
                        <a:pt x="1219" y="40234"/>
                      </a:cubicBezTo>
                      <a:cubicBezTo>
                        <a:pt x="2438" y="53645"/>
                        <a:pt x="15849" y="65837"/>
                        <a:pt x="37795" y="84125"/>
                      </a:cubicBezTo>
                      <a:cubicBezTo>
                        <a:pt x="59741" y="102413"/>
                        <a:pt x="117043" y="146304"/>
                        <a:pt x="132893" y="149962"/>
                      </a:cubicBezTo>
                      <a:cubicBezTo>
                        <a:pt x="148743" y="153620"/>
                        <a:pt x="123139" y="114604"/>
                        <a:pt x="132893" y="106070"/>
                      </a:cubicBezTo>
                      <a:cubicBezTo>
                        <a:pt x="142647" y="97536"/>
                        <a:pt x="168250" y="92659"/>
                        <a:pt x="191415" y="98755"/>
                      </a:cubicBezTo>
                      <a:cubicBezTo>
                        <a:pt x="214580" y="104851"/>
                        <a:pt x="279197" y="119482"/>
                        <a:pt x="279197" y="11338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5" name="Freeform 64"/>
                <p:cNvSpPr/>
                <p:nvPr/>
              </p:nvSpPr>
              <p:spPr>
                <a:xfrm>
                  <a:off x="13850112" y="4951172"/>
                  <a:ext cx="230429" cy="437692"/>
                </a:xfrm>
                <a:custGeom>
                  <a:avLst/>
                  <a:gdLst>
                    <a:gd name="connsiteX0" fmla="*/ 180442 w 230429"/>
                    <a:gd name="connsiteY0" fmla="*/ 74370 h 437692"/>
                    <a:gd name="connsiteX1" fmla="*/ 121920 w 230429"/>
                    <a:gd name="connsiteY1" fmla="*/ 220674 h 437692"/>
                    <a:gd name="connsiteX2" fmla="*/ 129235 w 230429"/>
                    <a:gd name="connsiteY2" fmla="*/ 235305 h 437692"/>
                    <a:gd name="connsiteX3" fmla="*/ 92659 w 230429"/>
                    <a:gd name="connsiteY3" fmla="*/ 337718 h 437692"/>
                    <a:gd name="connsiteX4" fmla="*/ 12192 w 230429"/>
                    <a:gd name="connsiteY4" fmla="*/ 432815 h 437692"/>
                    <a:gd name="connsiteX5" fmla="*/ 19507 w 230429"/>
                    <a:gd name="connsiteY5" fmla="*/ 366978 h 437692"/>
                    <a:gd name="connsiteX6" fmla="*/ 41453 w 230429"/>
                    <a:gd name="connsiteY6" fmla="*/ 286511 h 437692"/>
                    <a:gd name="connsiteX7" fmla="*/ 99974 w 230429"/>
                    <a:gd name="connsiteY7" fmla="*/ 249935 h 437692"/>
                    <a:gd name="connsiteX8" fmla="*/ 92659 w 230429"/>
                    <a:gd name="connsiteY8" fmla="*/ 140207 h 437692"/>
                    <a:gd name="connsiteX9" fmla="*/ 217018 w 230429"/>
                    <a:gd name="connsiteY9" fmla="*/ 8534 h 437692"/>
                    <a:gd name="connsiteX10" fmla="*/ 180442 w 230429"/>
                    <a:gd name="connsiteY10" fmla="*/ 74370 h 4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9" h="437692">
                      <a:moveTo>
                        <a:pt x="180442" y="74370"/>
                      </a:moveTo>
                      <a:cubicBezTo>
                        <a:pt x="164592" y="109727"/>
                        <a:pt x="130455" y="193852"/>
                        <a:pt x="121920" y="220674"/>
                      </a:cubicBezTo>
                      <a:cubicBezTo>
                        <a:pt x="113386" y="247497"/>
                        <a:pt x="134112" y="215798"/>
                        <a:pt x="129235" y="235305"/>
                      </a:cubicBezTo>
                      <a:cubicBezTo>
                        <a:pt x="124358" y="254812"/>
                        <a:pt x="112166" y="304800"/>
                        <a:pt x="92659" y="337718"/>
                      </a:cubicBezTo>
                      <a:cubicBezTo>
                        <a:pt x="73152" y="370636"/>
                        <a:pt x="24384" y="427938"/>
                        <a:pt x="12192" y="432815"/>
                      </a:cubicBezTo>
                      <a:cubicBezTo>
                        <a:pt x="0" y="437692"/>
                        <a:pt x="14630" y="391362"/>
                        <a:pt x="19507" y="366978"/>
                      </a:cubicBezTo>
                      <a:cubicBezTo>
                        <a:pt x="24384" y="342594"/>
                        <a:pt x="28042" y="306018"/>
                        <a:pt x="41453" y="286511"/>
                      </a:cubicBezTo>
                      <a:cubicBezTo>
                        <a:pt x="54864" y="267004"/>
                        <a:pt x="91440" y="274319"/>
                        <a:pt x="99974" y="249935"/>
                      </a:cubicBezTo>
                      <a:cubicBezTo>
                        <a:pt x="108508" y="225551"/>
                        <a:pt x="73152" y="180441"/>
                        <a:pt x="92659" y="140207"/>
                      </a:cubicBezTo>
                      <a:cubicBezTo>
                        <a:pt x="112166" y="99974"/>
                        <a:pt x="203607" y="17068"/>
                        <a:pt x="217018" y="8534"/>
                      </a:cubicBezTo>
                      <a:cubicBezTo>
                        <a:pt x="230429" y="0"/>
                        <a:pt x="196292" y="39013"/>
                        <a:pt x="180442" y="74370"/>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6" name="Freeform 65"/>
                <p:cNvSpPr/>
                <p:nvPr/>
              </p:nvSpPr>
              <p:spPr>
                <a:xfrm>
                  <a:off x="13939113" y="4739031"/>
                  <a:ext cx="87783" cy="201168"/>
                </a:xfrm>
                <a:custGeom>
                  <a:avLst/>
                  <a:gdLst>
                    <a:gd name="connsiteX0" fmla="*/ 76810 w 87783"/>
                    <a:gd name="connsiteY0" fmla="*/ 1219 h 201168"/>
                    <a:gd name="connsiteX1" fmla="*/ 84125 w 87783"/>
                    <a:gd name="connsiteY1" fmla="*/ 59740 h 201168"/>
                    <a:gd name="connsiteX2" fmla="*/ 54865 w 87783"/>
                    <a:gd name="connsiteY2" fmla="*/ 118262 h 201168"/>
                    <a:gd name="connsiteX3" fmla="*/ 3658 w 87783"/>
                    <a:gd name="connsiteY3" fmla="*/ 198729 h 201168"/>
                    <a:gd name="connsiteX4" fmla="*/ 32919 w 87783"/>
                    <a:gd name="connsiteY4" fmla="*/ 103631 h 201168"/>
                    <a:gd name="connsiteX5" fmla="*/ 40234 w 87783"/>
                    <a:gd name="connsiteY5" fmla="*/ 52425 h 201168"/>
                    <a:gd name="connsiteX6" fmla="*/ 76810 w 87783"/>
                    <a:gd name="connsiteY6" fmla="*/ 1219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3" h="201168">
                      <a:moveTo>
                        <a:pt x="76810" y="1219"/>
                      </a:moveTo>
                      <a:cubicBezTo>
                        <a:pt x="84125" y="2438"/>
                        <a:pt x="87783" y="40233"/>
                        <a:pt x="84125" y="59740"/>
                      </a:cubicBezTo>
                      <a:cubicBezTo>
                        <a:pt x="80468" y="79247"/>
                        <a:pt x="68276" y="95097"/>
                        <a:pt x="54865" y="118262"/>
                      </a:cubicBezTo>
                      <a:cubicBezTo>
                        <a:pt x="41454" y="141427"/>
                        <a:pt x="7316" y="201168"/>
                        <a:pt x="3658" y="198729"/>
                      </a:cubicBezTo>
                      <a:cubicBezTo>
                        <a:pt x="0" y="196291"/>
                        <a:pt x="26823" y="128015"/>
                        <a:pt x="32919" y="103631"/>
                      </a:cubicBezTo>
                      <a:cubicBezTo>
                        <a:pt x="39015" y="79247"/>
                        <a:pt x="34138" y="70713"/>
                        <a:pt x="40234" y="52425"/>
                      </a:cubicBezTo>
                      <a:cubicBezTo>
                        <a:pt x="46330" y="34137"/>
                        <a:pt x="69495" y="0"/>
                        <a:pt x="76810" y="121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sp>
            <p:nvSpPr>
              <p:cNvPr id="49" name="Freeform 8"/>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0" name="Freeform 49"/>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1" name="Freeform 50"/>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grpSp>
      <p:sp>
        <p:nvSpPr>
          <p:cNvPr id="4" name="Freeform 3"/>
          <p:cNvSpPr/>
          <p:nvPr/>
        </p:nvSpPr>
        <p:spPr>
          <a:xfrm>
            <a:off x="376726" y="1511167"/>
            <a:ext cx="6195114" cy="3678349"/>
          </a:xfrm>
          <a:custGeom>
            <a:avLst/>
            <a:gdLst>
              <a:gd name="connsiteX0" fmla="*/ 1487606 w 6782937"/>
              <a:gd name="connsiteY0" fmla="*/ 0 h 3261815"/>
              <a:gd name="connsiteX1" fmla="*/ 4244453 w 6782937"/>
              <a:gd name="connsiteY1" fmla="*/ 204717 h 3261815"/>
              <a:gd name="connsiteX2" fmla="*/ 2606722 w 6782937"/>
              <a:gd name="connsiteY2" fmla="*/ 777923 h 3261815"/>
              <a:gd name="connsiteX3" fmla="*/ 2825086 w 6782937"/>
              <a:gd name="connsiteY3" fmla="*/ 968991 h 3261815"/>
              <a:gd name="connsiteX4" fmla="*/ 2320119 w 6782937"/>
              <a:gd name="connsiteY4" fmla="*/ 1105469 h 3261815"/>
              <a:gd name="connsiteX5" fmla="*/ 395785 w 6782937"/>
              <a:gd name="connsiteY5" fmla="*/ 1596788 h 3261815"/>
              <a:gd name="connsiteX6" fmla="*/ 4694829 w 6782937"/>
              <a:gd name="connsiteY6" fmla="*/ 2347415 h 3261815"/>
              <a:gd name="connsiteX7" fmla="*/ 6782937 w 6782937"/>
              <a:gd name="connsiteY7" fmla="*/ 3261815 h 32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937" h="3261815">
                <a:moveTo>
                  <a:pt x="1487606" y="0"/>
                </a:moveTo>
                <a:cubicBezTo>
                  <a:pt x="2772770" y="37531"/>
                  <a:pt x="4057934" y="75063"/>
                  <a:pt x="4244453" y="204717"/>
                </a:cubicBezTo>
                <a:cubicBezTo>
                  <a:pt x="4430972" y="334371"/>
                  <a:pt x="2843283" y="650544"/>
                  <a:pt x="2606722" y="777923"/>
                </a:cubicBezTo>
                <a:cubicBezTo>
                  <a:pt x="2370161" y="905302"/>
                  <a:pt x="2872853" y="914400"/>
                  <a:pt x="2825086" y="968991"/>
                </a:cubicBezTo>
                <a:cubicBezTo>
                  <a:pt x="2777319" y="1023582"/>
                  <a:pt x="2320119" y="1105469"/>
                  <a:pt x="2320119" y="1105469"/>
                </a:cubicBezTo>
                <a:cubicBezTo>
                  <a:pt x="1915236" y="1210102"/>
                  <a:pt x="0" y="1389797"/>
                  <a:pt x="395785" y="1596788"/>
                </a:cubicBezTo>
                <a:cubicBezTo>
                  <a:pt x="791570" y="1803779"/>
                  <a:pt x="3630304" y="2069911"/>
                  <a:pt x="4694829" y="2347415"/>
                </a:cubicBezTo>
                <a:cubicBezTo>
                  <a:pt x="5759354" y="2624919"/>
                  <a:pt x="6271145" y="2943367"/>
                  <a:pt x="6782937" y="3261815"/>
                </a:cubicBezTo>
              </a:path>
            </a:pathLst>
          </a:custGeom>
          <a:ln w="57150">
            <a:gradFill>
              <a:gsLst>
                <a:gs pos="0">
                  <a:schemeClr val="tx1"/>
                </a:gs>
                <a:gs pos="13000">
                  <a:schemeClr val="accent1">
                    <a:lumMod val="75000"/>
                  </a:schemeClr>
                </a:gs>
              </a:gsLst>
              <a:lin ang="5400000" scaled="0"/>
            </a:gradFill>
          </a:ln>
          <a:effectLst>
            <a:glow rad="63500">
              <a:schemeClr val="accent1">
                <a:satMod val="175000"/>
                <a:alpha val="40000"/>
              </a:schemeClr>
            </a:glow>
            <a:outerShdw blurRad="215900" dist="38100" dir="5400000" sx="104000" sy="104000" algn="t" rotWithShape="0">
              <a:prstClr val="black">
                <a:alpha val="73000"/>
              </a:prstClr>
            </a:outerShdw>
          </a:effectLst>
          <a:scene3d>
            <a:camera prst="perspectiveRelaxed" fov="7200000">
              <a:rot lat="18273603" lon="0" rev="0"/>
            </a:camera>
            <a:lightRig rig="threePt" dir="t"/>
          </a:scene3d>
          <a:sp3d extrusionH="3810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32" name="Rounded Rectangle 31"/>
          <p:cNvSpPr/>
          <p:nvPr/>
        </p:nvSpPr>
        <p:spPr>
          <a:xfrm>
            <a:off x="3899200" y="3096047"/>
            <a:ext cx="4806650" cy="3061866"/>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a:scene3d>
            <a:camera prst="orthographicFront"/>
            <a:lightRig rig="threePt" dir="t"/>
          </a:scene3d>
          <a:sp3d>
            <a:bevelT w="1016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1" name="Rectangle 40"/>
          <p:cNvSpPr/>
          <p:nvPr/>
        </p:nvSpPr>
        <p:spPr>
          <a:xfrm>
            <a:off x="4166395" y="3463979"/>
            <a:ext cx="4437633" cy="2326002"/>
          </a:xfrm>
          <a:prstGeom prst="rect">
            <a:avLst/>
          </a:prstGeom>
        </p:spPr>
        <p:txBody>
          <a:bodyPr wrap="square" tIns="46800" anchor="ctr" anchorCtr="0">
            <a:noAutofit/>
          </a:bodyPr>
          <a:lstStyle/>
          <a:p>
            <a:pPr marL="457200" indent="-457200">
              <a:spcAft>
                <a:spcPts val="600"/>
              </a:spcAft>
              <a:buFont typeface="Courier New" pitchFamily="49" charset="0"/>
              <a:buChar char="o"/>
            </a:pPr>
            <a:r>
              <a:rPr lang="en-US" sz="2000" b="1" dirty="0">
                <a:solidFill>
                  <a:srgbClr val="6CAEDF">
                    <a:lumMod val="60000"/>
                    <a:lumOff val="40000"/>
                  </a:srgbClr>
                </a:solidFill>
              </a:rPr>
              <a:t>Industry &amp; Market Overview</a:t>
            </a:r>
          </a:p>
          <a:p>
            <a:pPr marL="457200" indent="-457200">
              <a:spcAft>
                <a:spcPts val="600"/>
              </a:spcAft>
              <a:buFont typeface="Courier New" pitchFamily="49" charset="0"/>
              <a:buChar char="o"/>
            </a:pPr>
            <a:r>
              <a:rPr lang="en-US" sz="2000" b="1" dirty="0">
                <a:solidFill>
                  <a:srgbClr val="6CAEDF">
                    <a:lumMod val="60000"/>
                    <a:lumOff val="40000"/>
                  </a:srgbClr>
                </a:solidFill>
              </a:rPr>
              <a:t>Competitive Landscape</a:t>
            </a:r>
          </a:p>
          <a:p>
            <a:pPr marL="457200" indent="-457200">
              <a:spcAft>
                <a:spcPts val="600"/>
              </a:spcAft>
              <a:buFont typeface="Courier New" pitchFamily="49" charset="0"/>
              <a:buChar char="o"/>
            </a:pPr>
            <a:r>
              <a:rPr lang="en-US" sz="2000" b="1" dirty="0">
                <a:solidFill>
                  <a:schemeClr val="bg1"/>
                </a:solidFill>
              </a:rPr>
              <a:t>Buyer Perspective</a:t>
            </a:r>
          </a:p>
          <a:p>
            <a:pPr marL="457200" indent="-457200">
              <a:spcAft>
                <a:spcPts val="600"/>
              </a:spcAft>
              <a:buFont typeface="Courier New" pitchFamily="49" charset="0"/>
              <a:buChar char="o"/>
            </a:pPr>
            <a:r>
              <a:rPr lang="en-US" sz="2000" b="1" dirty="0">
                <a:solidFill>
                  <a:srgbClr val="6CAEDF">
                    <a:lumMod val="60000"/>
                    <a:lumOff val="40000"/>
                  </a:srgbClr>
                </a:solidFill>
              </a:rPr>
              <a:t>Future View of the Market</a:t>
            </a:r>
          </a:p>
          <a:p>
            <a:pPr marL="457200" indent="-457200">
              <a:spcAft>
                <a:spcPts val="600"/>
              </a:spcAft>
              <a:buFont typeface="Courier New" pitchFamily="49" charset="0"/>
              <a:buChar char="o"/>
            </a:pPr>
            <a:r>
              <a:rPr lang="en-US" sz="2000" b="1" dirty="0">
                <a:solidFill>
                  <a:srgbClr val="6CAEDF">
                    <a:lumMod val="60000"/>
                    <a:lumOff val="40000"/>
                  </a:srgbClr>
                </a:solidFill>
              </a:rPr>
              <a:t>Advice for the Technology Supplier</a:t>
            </a:r>
          </a:p>
        </p:txBody>
      </p:sp>
      <p:sp>
        <p:nvSpPr>
          <p:cNvPr id="34" name="Slide Number Placeholder 33"/>
          <p:cNvSpPr>
            <a:spLocks noGrp="1"/>
          </p:cNvSpPr>
          <p:nvPr>
            <p:ph type="sldNum" sz="quarter" idx="12"/>
          </p:nvPr>
        </p:nvSpPr>
        <p:spPr/>
        <p:txBody>
          <a:bodyPr/>
          <a:lstStyle/>
          <a:p>
            <a:fld id="{30879362-658A-E344-B7E9-F19991414F7F}" type="slidenum">
              <a:rPr lang="en-US" smtClean="0"/>
              <a:pPr/>
              <a:t>14</a:t>
            </a:fld>
            <a:endParaRPr lang="en-US" dirty="0"/>
          </a:p>
        </p:txBody>
      </p:sp>
      <p:sp>
        <p:nvSpPr>
          <p:cNvPr id="33" name="Footer Placeholder 3"/>
          <p:cNvSpPr>
            <a:spLocks noGrp="1"/>
          </p:cNvSpPr>
          <p:nvPr>
            <p:ph type="ftr" sz="quarter" idx="11"/>
          </p:nvPr>
        </p:nvSpPr>
        <p:spPr>
          <a:xfrm>
            <a:off x="2354687" y="6479551"/>
            <a:ext cx="4434626" cy="365125"/>
          </a:xfrm>
        </p:spPr>
        <p:txBody>
          <a:bodyPr/>
          <a:lstStyle/>
          <a:p>
            <a:r>
              <a:rPr lang="en-US" dirty="0">
                <a:solidFill>
                  <a:prstClr val="white">
                    <a:lumMod val="75000"/>
                  </a:prstClr>
                </a:solidFill>
              </a:rPr>
              <a:t>© IDC   Visit us at IDC.com and follow us on Twitter: @IDC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2015 HPC Market: </a:t>
            </a:r>
            <a:br>
              <a:rPr lang="en-US" dirty="0"/>
            </a:br>
            <a:r>
              <a:rPr lang="en-US" dirty="0"/>
              <a:t>By Industry/Applications</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15</a:t>
            </a:fld>
            <a:endParaRPr lang="en-US"/>
          </a:p>
        </p:txBody>
      </p:sp>
      <p:pic>
        <p:nvPicPr>
          <p:cNvPr id="6" name="Picture 5"/>
          <p:cNvPicPr>
            <a:picLocks noChangeAspect="1"/>
          </p:cNvPicPr>
          <p:nvPr/>
        </p:nvPicPr>
        <p:blipFill>
          <a:blip r:embed="rId3"/>
          <a:stretch>
            <a:fillRect/>
          </a:stretch>
        </p:blipFill>
        <p:spPr>
          <a:xfrm>
            <a:off x="457200" y="1573201"/>
            <a:ext cx="4896092" cy="455707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34719" y="6233328"/>
            <a:ext cx="2569580" cy="276999"/>
          </a:xfrm>
          <a:prstGeom prst="rect">
            <a:avLst/>
          </a:prstGeom>
          <a:noFill/>
        </p:spPr>
        <p:txBody>
          <a:bodyPr wrap="square" lIns="91440" rtlCol="0">
            <a:spAutoFit/>
          </a:bodyPr>
          <a:lstStyle/>
          <a:p>
            <a:pPr>
              <a:spcAft>
                <a:spcPts val="600"/>
              </a:spcAft>
              <a:buClr>
                <a:schemeClr val="tx2"/>
              </a:buClr>
            </a:pPr>
            <a:r>
              <a:rPr lang="en-US" sz="1200" b="1" dirty="0"/>
              <a:t>Source: IDC 2016</a:t>
            </a:r>
          </a:p>
        </p:txBody>
      </p:sp>
      <p:sp>
        <p:nvSpPr>
          <p:cNvPr id="8" name="TextBox 7"/>
          <p:cNvSpPr txBox="1"/>
          <p:nvPr/>
        </p:nvSpPr>
        <p:spPr>
          <a:xfrm>
            <a:off x="6053559" y="1782501"/>
            <a:ext cx="2511707" cy="4632037"/>
          </a:xfrm>
          <a:prstGeom prst="rect">
            <a:avLst/>
          </a:prstGeom>
          <a:noFill/>
        </p:spPr>
        <p:txBody>
          <a:bodyPr wrap="square" lIns="91440" rtlCol="0">
            <a:spAutoFit/>
          </a:bodyPr>
          <a:lstStyle/>
          <a:p>
            <a:pPr marL="274320" indent="-274320">
              <a:spcAft>
                <a:spcPts val="600"/>
              </a:spcAft>
              <a:buClr>
                <a:schemeClr val="tx2"/>
              </a:buClr>
              <a:buFont typeface="Wingdings" pitchFamily="2" charset="2"/>
              <a:buChar char="§"/>
            </a:pPr>
            <a:r>
              <a:rPr lang="en-US" dirty="0"/>
              <a:t>University/academic is single largest HPC market segment (17.9%)</a:t>
            </a:r>
          </a:p>
          <a:p>
            <a:pPr marL="274320" indent="-274320">
              <a:spcAft>
                <a:spcPts val="600"/>
              </a:spcAft>
              <a:buClr>
                <a:schemeClr val="tx2"/>
              </a:buClr>
              <a:buFont typeface="Wingdings" pitchFamily="2" charset="2"/>
              <a:buChar char="§"/>
            </a:pPr>
            <a:r>
              <a:rPr lang="en-US" dirty="0"/>
              <a:t>Government laboratories second (17.4%)</a:t>
            </a:r>
          </a:p>
          <a:p>
            <a:pPr marL="274320" indent="-274320">
              <a:spcAft>
                <a:spcPts val="600"/>
              </a:spcAft>
              <a:buClr>
                <a:schemeClr val="tx2"/>
              </a:buClr>
              <a:buFont typeface="Wingdings" pitchFamily="2" charset="2"/>
              <a:buChar char="§"/>
            </a:pPr>
            <a:r>
              <a:rPr lang="en-US" dirty="0"/>
              <a:t>Biosciences currently at 9.5% but set to grow fast</a:t>
            </a:r>
          </a:p>
          <a:p>
            <a:pPr marL="274320" indent="-274320">
              <a:spcAft>
                <a:spcPts val="600"/>
              </a:spcAft>
              <a:buClr>
                <a:schemeClr val="tx2"/>
              </a:buClr>
              <a:buFont typeface="Wingdings" pitchFamily="2" charset="2"/>
              <a:buChar char="§"/>
            </a:pPr>
            <a:r>
              <a:rPr lang="en-US" dirty="0"/>
              <a:t>Telecom/ISP/Data center—need to be considered? </a:t>
            </a:r>
          </a:p>
          <a:p>
            <a:pPr marL="274320" indent="-274320">
              <a:spcAft>
                <a:spcPts val="600"/>
              </a:spcAft>
              <a:buClr>
                <a:schemeClr val="tx2"/>
              </a:buClr>
              <a:buFont typeface="Wingdings" pitchFamily="2" charset="2"/>
              <a:buChar char="§"/>
            </a:pPr>
            <a:r>
              <a:rPr lang="en-US" dirty="0"/>
              <a:t>IoT as well?</a:t>
            </a:r>
          </a:p>
          <a:p>
            <a:pPr marL="274320" indent="-274320">
              <a:spcAft>
                <a:spcPts val="600"/>
              </a:spcAft>
              <a:buClr>
                <a:schemeClr val="tx2"/>
              </a:buClr>
              <a:buFont typeface="Wingdings" pitchFamily="2" charset="2"/>
              <a:buChar char="§"/>
            </a:pPr>
            <a:endParaRPr lang="en-US" dirty="0"/>
          </a:p>
        </p:txBody>
      </p:sp>
    </p:spTree>
    <p:extLst>
      <p:ext uri="{BB962C8B-B14F-4D97-AF65-F5344CB8AC3E}">
        <p14:creationId xmlns:p14="http://schemas.microsoft.com/office/powerpoint/2010/main" val="80977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23" y="147317"/>
            <a:ext cx="8229600" cy="1143000"/>
          </a:xfrm>
        </p:spPr>
        <p:txBody>
          <a:bodyPr>
            <a:normAutofit fontScale="90000"/>
          </a:bodyPr>
          <a:lstStyle/>
          <a:p>
            <a:r>
              <a:rPr lang="en-US" dirty="0"/>
              <a:t>Growing Number of HPC Use Cases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72079143"/>
              </p:ext>
            </p:extLst>
          </p:nvPr>
        </p:nvGraphicFramePr>
        <p:xfrm>
          <a:off x="457200" y="1203767"/>
          <a:ext cx="8229600" cy="494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16</a:t>
            </a:fld>
            <a:endParaRPr lang="en-US"/>
          </a:p>
        </p:txBody>
      </p:sp>
    </p:spTree>
    <p:extLst>
      <p:ext uri="{BB962C8B-B14F-4D97-AF65-F5344CB8AC3E}">
        <p14:creationId xmlns:p14="http://schemas.microsoft.com/office/powerpoint/2010/main" val="100647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8038"/>
            <a:ext cx="8229600" cy="902203"/>
          </a:xfrm>
        </p:spPr>
        <p:txBody>
          <a:bodyPr>
            <a:normAutofit/>
          </a:bodyPr>
          <a:lstStyle/>
          <a:p>
            <a:pPr algn="ctr"/>
            <a:r>
              <a:rPr lang="en-US" sz="3000" dirty="0"/>
              <a:t>  Top Tech Trends to Watch </a:t>
            </a:r>
          </a:p>
        </p:txBody>
      </p:sp>
      <p:sp>
        <p:nvSpPr>
          <p:cNvPr id="4" name="Footer Placeholder 3"/>
          <p:cNvSpPr>
            <a:spLocks noGrp="1"/>
          </p:cNvSpPr>
          <p:nvPr>
            <p:ph type="ftr" sz="quarter" idx="11"/>
          </p:nvPr>
        </p:nvSpPr>
        <p:spPr/>
        <p:txBody>
          <a:bodyPr/>
          <a:lstStyle/>
          <a:p>
            <a:r>
              <a:rPr lang="en-US" dirty="0">
                <a:solidFill>
                  <a:prstClr val="white">
                    <a:lumMod val="75000"/>
                  </a:prstClr>
                </a:solidFill>
              </a:rPr>
              <a:t>© IDC   Visit us at IDC.com and follow us on Twitter: @IDC</a:t>
            </a:r>
          </a:p>
        </p:txBody>
      </p:sp>
      <p:sp>
        <p:nvSpPr>
          <p:cNvPr id="5" name="Slide Number Placeholder 4"/>
          <p:cNvSpPr>
            <a:spLocks noGrp="1"/>
          </p:cNvSpPr>
          <p:nvPr>
            <p:ph type="sldNum" sz="quarter" idx="12"/>
          </p:nvPr>
        </p:nvSpPr>
        <p:spPr/>
        <p:txBody>
          <a:bodyPr/>
          <a:lstStyle/>
          <a:p>
            <a:fld id="{30879362-658A-E344-B7E9-F19991414F7F}" type="slidenum">
              <a:rPr lang="en-US" smtClean="0"/>
              <a:pPr/>
              <a:t>17</a:t>
            </a:fld>
            <a:endParaRPr lang="en-US"/>
          </a:p>
        </p:txBody>
      </p:sp>
      <p:graphicFrame>
        <p:nvGraphicFramePr>
          <p:cNvPr id="3" name="Diagram 2"/>
          <p:cNvGraphicFramePr/>
          <p:nvPr>
            <p:extLst>
              <p:ext uri="{D42A27DB-BD31-4B8C-83A1-F6EECF244321}">
                <p14:modId xmlns:p14="http://schemas.microsoft.com/office/powerpoint/2010/main" val="1258320035"/>
              </p:ext>
            </p:extLst>
          </p:nvPr>
        </p:nvGraphicFramePr>
        <p:xfrm>
          <a:off x="763929" y="1000241"/>
          <a:ext cx="7836061" cy="523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35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5" y="274637"/>
            <a:ext cx="8229600" cy="1143000"/>
          </a:xfrm>
        </p:spPr>
        <p:txBody>
          <a:bodyPr>
            <a:normAutofit fontScale="90000"/>
          </a:bodyPr>
          <a:lstStyle/>
          <a:p>
            <a:r>
              <a:rPr lang="en-US" dirty="0"/>
              <a:t>Demonstrated ROI Is Becoming Critical for Funding Supercomputers</a:t>
            </a:r>
          </a:p>
        </p:txBody>
      </p:sp>
      <p:sp>
        <p:nvSpPr>
          <p:cNvPr id="3" name="Footer Placeholder 2"/>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18</a:t>
            </a:fld>
            <a:endParaRPr lang="en-US"/>
          </a:p>
        </p:txBody>
      </p:sp>
      <p:sp>
        <p:nvSpPr>
          <p:cNvPr id="5" name="Content Placeholder 2"/>
          <p:cNvSpPr txBox="1">
            <a:spLocks/>
          </p:cNvSpPr>
          <p:nvPr/>
        </p:nvSpPr>
        <p:spPr>
          <a:xfrm>
            <a:off x="393493" y="1521810"/>
            <a:ext cx="8050191" cy="2573740"/>
          </a:xfrm>
          <a:prstGeom prst="rect">
            <a:avLst/>
          </a:prstGeom>
        </p:spPr>
        <p:txBody>
          <a:bodyPr>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115000"/>
              </a:lnSpc>
              <a:spcBef>
                <a:spcPts val="600"/>
              </a:spcBef>
              <a:buClr>
                <a:srgbClr val="FF0000"/>
              </a:buClr>
              <a:buFont typeface="Wingdings" pitchFamily="2" charset="2"/>
              <a:buChar char="§"/>
            </a:pPr>
            <a:r>
              <a:rPr lang="en-US" sz="2000" dirty="0"/>
              <a:t>The former Cold War arms race is now an economic race.</a:t>
            </a:r>
          </a:p>
          <a:p>
            <a:pPr marL="228600" indent="-228600">
              <a:lnSpc>
                <a:spcPct val="115000"/>
              </a:lnSpc>
              <a:spcBef>
                <a:spcPts val="600"/>
              </a:spcBef>
              <a:buClr>
                <a:srgbClr val="FF0000"/>
              </a:buClr>
              <a:buFont typeface="Wingdings" pitchFamily="2" charset="2"/>
              <a:buChar char="§"/>
            </a:pPr>
            <a:r>
              <a:rPr lang="en-US" sz="2000" dirty="0"/>
              <a:t>High-end supercomputers now cost $200-500 million</a:t>
            </a:r>
          </a:p>
          <a:p>
            <a:pPr marL="228600" indent="-228600">
              <a:lnSpc>
                <a:spcPct val="115000"/>
              </a:lnSpc>
              <a:spcBef>
                <a:spcPts val="600"/>
              </a:spcBef>
              <a:buClr>
                <a:srgbClr val="FF0000"/>
              </a:buClr>
              <a:buFont typeface="Wingdings" pitchFamily="2" charset="2"/>
              <a:buChar char="§"/>
            </a:pPr>
            <a:r>
              <a:rPr lang="en-US" sz="2000" dirty="0"/>
              <a:t>ROI can be a scientific advance or corporate profit, revenues, new jobs or retaining jobs</a:t>
            </a:r>
          </a:p>
          <a:p>
            <a:pPr marL="228600" indent="-228600">
              <a:lnSpc>
                <a:spcPct val="115000"/>
              </a:lnSpc>
              <a:spcBef>
                <a:spcPts val="600"/>
              </a:spcBef>
              <a:buClr>
                <a:srgbClr val="FF0000"/>
              </a:buClr>
              <a:buFont typeface="Wingdings" pitchFamily="2" charset="2"/>
              <a:buChar char="§"/>
            </a:pPr>
            <a:r>
              <a:rPr lang="en-US" sz="2000" dirty="0"/>
              <a:t>More large HPC centers have industry outreach programs</a:t>
            </a:r>
          </a:p>
        </p:txBody>
      </p:sp>
      <p:pic>
        <p:nvPicPr>
          <p:cNvPr id="6" name="Picture 5"/>
          <p:cNvPicPr>
            <a:picLocks noChangeAspect="1"/>
          </p:cNvPicPr>
          <p:nvPr/>
        </p:nvPicPr>
        <p:blipFill>
          <a:blip r:embed="rId3"/>
          <a:stretch>
            <a:fillRect/>
          </a:stretch>
        </p:blipFill>
        <p:spPr>
          <a:xfrm>
            <a:off x="1060505" y="3750187"/>
            <a:ext cx="6716166" cy="221131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117219" y="5961504"/>
            <a:ext cx="2569580" cy="276999"/>
          </a:xfrm>
          <a:prstGeom prst="rect">
            <a:avLst/>
          </a:prstGeom>
          <a:noFill/>
        </p:spPr>
        <p:txBody>
          <a:bodyPr wrap="square" lIns="91440" rtlCol="0">
            <a:spAutoFit/>
          </a:bodyPr>
          <a:lstStyle/>
          <a:p>
            <a:pPr>
              <a:spcAft>
                <a:spcPts val="600"/>
              </a:spcAft>
              <a:buClr>
                <a:schemeClr val="tx2"/>
              </a:buClr>
            </a:pPr>
            <a:r>
              <a:rPr lang="en-US" sz="1200" b="1" dirty="0"/>
              <a:t>Source: IDC 2016</a:t>
            </a:r>
          </a:p>
        </p:txBody>
      </p:sp>
    </p:spTree>
    <p:extLst>
      <p:ext uri="{BB962C8B-B14F-4D97-AF65-F5344CB8AC3E}">
        <p14:creationId xmlns:p14="http://schemas.microsoft.com/office/powerpoint/2010/main" val="279228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0" y="1233928"/>
            <a:ext cx="8799230" cy="3096344"/>
            <a:chOff x="0" y="1124744"/>
            <a:chExt cx="8799230" cy="3096344"/>
          </a:xfrm>
        </p:grpSpPr>
        <p:sp>
          <p:nvSpPr>
            <p:cNvPr id="42" name="Oval 41"/>
            <p:cNvSpPr/>
            <p:nvPr/>
          </p:nvSpPr>
          <p:spPr>
            <a:xfrm rot="1438537">
              <a:off x="2292579" y="3093955"/>
              <a:ext cx="243220" cy="453132"/>
            </a:xfrm>
            <a:prstGeom prst="ellipse">
              <a:avLst/>
            </a:prstGeom>
            <a:gradFill flip="none" rotWithShape="1">
              <a:gsLst>
                <a:gs pos="32000">
                  <a:schemeClr val="tx1"/>
                </a:gs>
                <a:gs pos="100000">
                  <a:schemeClr val="bg1">
                    <a:lumMod val="75000"/>
                    <a:alpha val="0"/>
                  </a:schemeClr>
                </a:gs>
              </a:gsLst>
              <a:path path="shap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3" name="Oval 42"/>
            <p:cNvSpPr/>
            <p:nvPr/>
          </p:nvSpPr>
          <p:spPr>
            <a:xfrm>
              <a:off x="0" y="3717032"/>
              <a:ext cx="3779912" cy="504056"/>
            </a:xfrm>
            <a:prstGeom prst="ellipse">
              <a:avLst/>
            </a:prstGeom>
            <a:gradFill flip="none" rotWithShape="1">
              <a:gsLst>
                <a:gs pos="0">
                  <a:schemeClr val="tx1"/>
                </a:gs>
                <a:gs pos="100000">
                  <a:schemeClr val="bg1">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4" name="Rectangle 43"/>
            <p:cNvSpPr/>
            <p:nvPr/>
          </p:nvSpPr>
          <p:spPr>
            <a:xfrm>
              <a:off x="0" y="1124744"/>
              <a:ext cx="8799230" cy="2376264"/>
            </a:xfrm>
            <a:prstGeom prst="rect">
              <a:avLst/>
            </a:prstGeom>
            <a:gradFill flip="none" rotWithShape="1">
              <a:gsLst>
                <a:gs pos="21000">
                  <a:schemeClr val="bg1">
                    <a:alpha val="31000"/>
                  </a:schemeClr>
                </a:gs>
                <a:gs pos="65000">
                  <a:schemeClr val="bg1">
                    <a:lumMod val="75000"/>
                    <a:alpha val="28000"/>
                  </a:schemeClr>
                </a:gs>
                <a:gs pos="87000">
                  <a:schemeClr val="bg1">
                    <a:lumMod val="95000"/>
                    <a:alpha val="28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3" name="Group 4"/>
            <p:cNvGrpSpPr/>
            <p:nvPr/>
          </p:nvGrpSpPr>
          <p:grpSpPr>
            <a:xfrm>
              <a:off x="571590" y="1470420"/>
              <a:ext cx="2520280" cy="2540389"/>
              <a:chOff x="6516216" y="2132856"/>
              <a:chExt cx="2143140" cy="2160240"/>
            </a:xfrm>
          </p:grpSpPr>
          <p:sp>
            <p:nvSpPr>
              <p:cNvPr id="46" name="Oval 5"/>
              <p:cNvSpPr/>
              <p:nvPr/>
            </p:nvSpPr>
            <p:spPr>
              <a:xfrm>
                <a:off x="6516216" y="2149956"/>
                <a:ext cx="2143140" cy="2143140"/>
              </a:xfrm>
              <a:prstGeom prst="ellipse">
                <a:avLst/>
              </a:prstGeom>
              <a:gradFill flip="none" rotWithShape="1">
                <a:gsLst>
                  <a:gs pos="32000">
                    <a:schemeClr val="bg1">
                      <a:lumMod val="75000"/>
                    </a:schemeClr>
                  </a:gs>
                  <a:gs pos="51000">
                    <a:schemeClr val="tx1">
                      <a:lumMod val="50000"/>
                      <a:lumOff val="50000"/>
                    </a:schemeClr>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7" name="Oval 46"/>
              <p:cNvSpPr/>
              <p:nvPr/>
            </p:nvSpPr>
            <p:spPr>
              <a:xfrm rot="1666358">
                <a:off x="6516216" y="2132856"/>
                <a:ext cx="1087570" cy="1320378"/>
              </a:xfrm>
              <a:prstGeom prst="ellipse">
                <a:avLst/>
              </a:prstGeom>
              <a:gradFill flip="none" rotWithShape="1">
                <a:gsLst>
                  <a:gs pos="0">
                    <a:schemeClr val="bg1">
                      <a:alpha val="81000"/>
                    </a:schemeClr>
                  </a:gs>
                  <a:gs pos="100000">
                    <a:schemeClr val="tx1">
                      <a:lumMod val="50000"/>
                      <a:lumOff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5" name="Group 52"/>
              <p:cNvGrpSpPr/>
              <p:nvPr/>
            </p:nvGrpSpPr>
            <p:grpSpPr>
              <a:xfrm>
                <a:off x="6588224" y="2212796"/>
                <a:ext cx="2054344" cy="2008289"/>
                <a:chOff x="9187891" y="1453287"/>
                <a:chExt cx="5112106" cy="4997501"/>
              </a:xfrm>
              <a:gradFill flip="none" rotWithShape="1">
                <a:gsLst>
                  <a:gs pos="30000">
                    <a:schemeClr val="tx2">
                      <a:lumMod val="40000"/>
                      <a:lumOff val="60000"/>
                    </a:schemeClr>
                  </a:gs>
                  <a:gs pos="55000">
                    <a:schemeClr val="accent1"/>
                  </a:gs>
                  <a:gs pos="75000">
                    <a:schemeClr val="tx2">
                      <a:lumMod val="50000"/>
                    </a:schemeClr>
                  </a:gs>
                </a:gsLst>
                <a:path path="circle">
                  <a:fillToRect l="100000" t="100000"/>
                </a:path>
                <a:tileRect r="-100000" b="-100000"/>
              </a:gradFill>
              <a:effectLst/>
              <a:scene3d>
                <a:camera prst="perspectiveFront"/>
                <a:lightRig rig="soft" dir="t"/>
              </a:scene3d>
            </p:grpSpPr>
            <p:sp>
              <p:nvSpPr>
                <p:cNvPr id="52" name="Freeform 51"/>
                <p:cNvSpPr/>
                <p:nvPr/>
              </p:nvSpPr>
              <p:spPr>
                <a:xfrm>
                  <a:off x="11953037" y="3475939"/>
                  <a:ext cx="1669084" cy="2866339"/>
                </a:xfrm>
                <a:custGeom>
                  <a:avLst/>
                  <a:gdLst>
                    <a:gd name="connsiteX0" fmla="*/ 0 w 1669084"/>
                    <a:gd name="connsiteY0" fmla="*/ 2866339 h 2866339"/>
                    <a:gd name="connsiteX1" fmla="*/ 131673 w 1669084"/>
                    <a:gd name="connsiteY1" fmla="*/ 2844394 h 2866339"/>
                    <a:gd name="connsiteX2" fmla="*/ 234086 w 1669084"/>
                    <a:gd name="connsiteY2" fmla="*/ 2844394 h 2866339"/>
                    <a:gd name="connsiteX3" fmla="*/ 307238 w 1669084"/>
                    <a:gd name="connsiteY3" fmla="*/ 2822448 h 2866339"/>
                    <a:gd name="connsiteX4" fmla="*/ 460857 w 1669084"/>
                    <a:gd name="connsiteY4" fmla="*/ 2727351 h 2866339"/>
                    <a:gd name="connsiteX5" fmla="*/ 526694 w 1669084"/>
                    <a:gd name="connsiteY5" fmla="*/ 2639568 h 2866339"/>
                    <a:gd name="connsiteX6" fmla="*/ 585216 w 1669084"/>
                    <a:gd name="connsiteY6" fmla="*/ 2581047 h 2866339"/>
                    <a:gd name="connsiteX7" fmla="*/ 643737 w 1669084"/>
                    <a:gd name="connsiteY7" fmla="*/ 2544471 h 2866339"/>
                    <a:gd name="connsiteX8" fmla="*/ 643737 w 1669084"/>
                    <a:gd name="connsiteY8" fmla="*/ 2464003 h 2866339"/>
                    <a:gd name="connsiteX9" fmla="*/ 665683 w 1669084"/>
                    <a:gd name="connsiteY9" fmla="*/ 2434743 h 2866339"/>
                    <a:gd name="connsiteX10" fmla="*/ 790041 w 1669084"/>
                    <a:gd name="connsiteY10" fmla="*/ 2339645 h 2866339"/>
                    <a:gd name="connsiteX11" fmla="*/ 863193 w 1669084"/>
                    <a:gd name="connsiteY11" fmla="*/ 2266493 h 2866339"/>
                    <a:gd name="connsiteX12" fmla="*/ 877824 w 1669084"/>
                    <a:gd name="connsiteY12" fmla="*/ 2134819 h 2866339"/>
                    <a:gd name="connsiteX13" fmla="*/ 870509 w 1669084"/>
                    <a:gd name="connsiteY13" fmla="*/ 2025091 h 2866339"/>
                    <a:gd name="connsiteX14" fmla="*/ 892454 w 1669084"/>
                    <a:gd name="connsiteY14" fmla="*/ 1959255 h 2866339"/>
                    <a:gd name="connsiteX15" fmla="*/ 929030 w 1669084"/>
                    <a:gd name="connsiteY15" fmla="*/ 1878787 h 2866339"/>
                    <a:gd name="connsiteX16" fmla="*/ 1016813 w 1669084"/>
                    <a:gd name="connsiteY16" fmla="*/ 1761744 h 2866339"/>
                    <a:gd name="connsiteX17" fmla="*/ 1111910 w 1669084"/>
                    <a:gd name="connsiteY17" fmla="*/ 1615440 h 2866339"/>
                    <a:gd name="connsiteX18" fmla="*/ 1192377 w 1669084"/>
                    <a:gd name="connsiteY18" fmla="*/ 1534973 h 2866339"/>
                    <a:gd name="connsiteX19" fmla="*/ 1265529 w 1669084"/>
                    <a:gd name="connsiteY19" fmla="*/ 1425245 h 2866339"/>
                    <a:gd name="connsiteX20" fmla="*/ 1338681 w 1669084"/>
                    <a:gd name="connsiteY20" fmla="*/ 1264311 h 2866339"/>
                    <a:gd name="connsiteX21" fmla="*/ 1367942 w 1669084"/>
                    <a:gd name="connsiteY21" fmla="*/ 1198474 h 2866339"/>
                    <a:gd name="connsiteX22" fmla="*/ 1353312 w 1669084"/>
                    <a:gd name="connsiteY22" fmla="*/ 1154583 h 2866339"/>
                    <a:gd name="connsiteX23" fmla="*/ 1316736 w 1669084"/>
                    <a:gd name="connsiteY23" fmla="*/ 1103376 h 2866339"/>
                    <a:gd name="connsiteX24" fmla="*/ 1353312 w 1669084"/>
                    <a:gd name="connsiteY24" fmla="*/ 1052170 h 2866339"/>
                    <a:gd name="connsiteX25" fmla="*/ 1477670 w 1669084"/>
                    <a:gd name="connsiteY25" fmla="*/ 935127 h 2866339"/>
                    <a:gd name="connsiteX26" fmla="*/ 1587398 w 1669084"/>
                    <a:gd name="connsiteY26" fmla="*/ 810768 h 2866339"/>
                    <a:gd name="connsiteX27" fmla="*/ 1616659 w 1669084"/>
                    <a:gd name="connsiteY27" fmla="*/ 642519 h 2866339"/>
                    <a:gd name="connsiteX28" fmla="*/ 1623974 w 1669084"/>
                    <a:gd name="connsiteY28" fmla="*/ 591312 h 2866339"/>
                    <a:gd name="connsiteX29" fmla="*/ 1623974 w 1669084"/>
                    <a:gd name="connsiteY29" fmla="*/ 562051 h 2866339"/>
                    <a:gd name="connsiteX30" fmla="*/ 1353312 w 1669084"/>
                    <a:gd name="connsiteY30" fmla="*/ 291389 h 2866339"/>
                    <a:gd name="connsiteX31" fmla="*/ 1126541 w 1669084"/>
                    <a:gd name="connsiteY31" fmla="*/ 254813 h 2866339"/>
                    <a:gd name="connsiteX32" fmla="*/ 841248 w 1669084"/>
                    <a:gd name="connsiteY32" fmla="*/ 210922 h 2866339"/>
                    <a:gd name="connsiteX33" fmla="*/ 687629 w 1669084"/>
                    <a:gd name="connsiteY33" fmla="*/ 123139 h 2866339"/>
                    <a:gd name="connsiteX34" fmla="*/ 541325 w 1669084"/>
                    <a:gd name="connsiteY34" fmla="*/ 93879 h 2866339"/>
                    <a:gd name="connsiteX35" fmla="*/ 475488 w 1669084"/>
                    <a:gd name="connsiteY35" fmla="*/ 108509 h 2866339"/>
                    <a:gd name="connsiteX36" fmla="*/ 336499 w 1669084"/>
                    <a:gd name="connsiteY36" fmla="*/ 57303 h 2866339"/>
                    <a:gd name="connsiteX37" fmla="*/ 212141 w 1669084"/>
                    <a:gd name="connsiteY37" fmla="*/ 6096 h 2866339"/>
                    <a:gd name="connsiteX38" fmla="*/ 131673 w 1669084"/>
                    <a:gd name="connsiteY38" fmla="*/ 20727 h 2866339"/>
                    <a:gd name="connsiteX39" fmla="*/ 65837 w 1669084"/>
                    <a:gd name="connsiteY39" fmla="*/ 57303 h 2866339"/>
                    <a:gd name="connsiteX40" fmla="*/ 58521 w 1669084"/>
                    <a:gd name="connsiteY40" fmla="*/ 123139 h 28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9084" h="2866339">
                      <a:moveTo>
                        <a:pt x="0" y="2866339"/>
                      </a:moveTo>
                      <a:cubicBezTo>
                        <a:pt x="46329" y="2857195"/>
                        <a:pt x="92659" y="2848052"/>
                        <a:pt x="131673" y="2844394"/>
                      </a:cubicBezTo>
                      <a:cubicBezTo>
                        <a:pt x="170687" y="2840737"/>
                        <a:pt x="204825" y="2848052"/>
                        <a:pt x="234086" y="2844394"/>
                      </a:cubicBezTo>
                      <a:cubicBezTo>
                        <a:pt x="263347" y="2840736"/>
                        <a:pt x="269443" y="2841955"/>
                        <a:pt x="307238" y="2822448"/>
                      </a:cubicBezTo>
                      <a:cubicBezTo>
                        <a:pt x="345033" y="2802941"/>
                        <a:pt x="424281" y="2757831"/>
                        <a:pt x="460857" y="2727351"/>
                      </a:cubicBezTo>
                      <a:cubicBezTo>
                        <a:pt x="497433" y="2696871"/>
                        <a:pt x="505968" y="2663952"/>
                        <a:pt x="526694" y="2639568"/>
                      </a:cubicBezTo>
                      <a:cubicBezTo>
                        <a:pt x="547420" y="2615184"/>
                        <a:pt x="565709" y="2596897"/>
                        <a:pt x="585216" y="2581047"/>
                      </a:cubicBezTo>
                      <a:cubicBezTo>
                        <a:pt x="604723" y="2565198"/>
                        <a:pt x="633984" y="2563978"/>
                        <a:pt x="643737" y="2544471"/>
                      </a:cubicBezTo>
                      <a:cubicBezTo>
                        <a:pt x="653491" y="2524964"/>
                        <a:pt x="640079" y="2482291"/>
                        <a:pt x="643737" y="2464003"/>
                      </a:cubicBezTo>
                      <a:cubicBezTo>
                        <a:pt x="647395" y="2445715"/>
                        <a:pt x="641299" y="2455469"/>
                        <a:pt x="665683" y="2434743"/>
                      </a:cubicBezTo>
                      <a:cubicBezTo>
                        <a:pt x="690067" y="2414017"/>
                        <a:pt x="757123" y="2367687"/>
                        <a:pt x="790041" y="2339645"/>
                      </a:cubicBezTo>
                      <a:cubicBezTo>
                        <a:pt x="822959" y="2311603"/>
                        <a:pt x="848563" y="2300631"/>
                        <a:pt x="863193" y="2266493"/>
                      </a:cubicBezTo>
                      <a:cubicBezTo>
                        <a:pt x="877824" y="2232355"/>
                        <a:pt x="876605" y="2175053"/>
                        <a:pt x="877824" y="2134819"/>
                      </a:cubicBezTo>
                      <a:cubicBezTo>
                        <a:pt x="879043" y="2094585"/>
                        <a:pt x="868071" y="2054352"/>
                        <a:pt x="870509" y="2025091"/>
                      </a:cubicBezTo>
                      <a:cubicBezTo>
                        <a:pt x="872947" y="1995830"/>
                        <a:pt x="882701" y="1983639"/>
                        <a:pt x="892454" y="1959255"/>
                      </a:cubicBezTo>
                      <a:cubicBezTo>
                        <a:pt x="902207" y="1934871"/>
                        <a:pt x="908303" y="1911706"/>
                        <a:pt x="929030" y="1878787"/>
                      </a:cubicBezTo>
                      <a:cubicBezTo>
                        <a:pt x="949757" y="1845868"/>
                        <a:pt x="986333" y="1805635"/>
                        <a:pt x="1016813" y="1761744"/>
                      </a:cubicBezTo>
                      <a:cubicBezTo>
                        <a:pt x="1047293" y="1717853"/>
                        <a:pt x="1082649" y="1653235"/>
                        <a:pt x="1111910" y="1615440"/>
                      </a:cubicBezTo>
                      <a:cubicBezTo>
                        <a:pt x="1141171" y="1577645"/>
                        <a:pt x="1166774" y="1566672"/>
                        <a:pt x="1192377" y="1534973"/>
                      </a:cubicBezTo>
                      <a:cubicBezTo>
                        <a:pt x="1217980" y="1503274"/>
                        <a:pt x="1241145" y="1470355"/>
                        <a:pt x="1265529" y="1425245"/>
                      </a:cubicBezTo>
                      <a:cubicBezTo>
                        <a:pt x="1289913" y="1380135"/>
                        <a:pt x="1321612" y="1302106"/>
                        <a:pt x="1338681" y="1264311"/>
                      </a:cubicBezTo>
                      <a:cubicBezTo>
                        <a:pt x="1355750" y="1226516"/>
                        <a:pt x="1365503" y="1216762"/>
                        <a:pt x="1367942" y="1198474"/>
                      </a:cubicBezTo>
                      <a:cubicBezTo>
                        <a:pt x="1370381" y="1180186"/>
                        <a:pt x="1361846" y="1170433"/>
                        <a:pt x="1353312" y="1154583"/>
                      </a:cubicBezTo>
                      <a:cubicBezTo>
                        <a:pt x="1344778" y="1138733"/>
                        <a:pt x="1316736" y="1120445"/>
                        <a:pt x="1316736" y="1103376"/>
                      </a:cubicBezTo>
                      <a:cubicBezTo>
                        <a:pt x="1316736" y="1086307"/>
                        <a:pt x="1326490" y="1080212"/>
                        <a:pt x="1353312" y="1052170"/>
                      </a:cubicBezTo>
                      <a:cubicBezTo>
                        <a:pt x="1380134" y="1024128"/>
                        <a:pt x="1438656" y="975361"/>
                        <a:pt x="1477670" y="935127"/>
                      </a:cubicBezTo>
                      <a:cubicBezTo>
                        <a:pt x="1516684" y="894893"/>
                        <a:pt x="1564233" y="859536"/>
                        <a:pt x="1587398" y="810768"/>
                      </a:cubicBezTo>
                      <a:cubicBezTo>
                        <a:pt x="1610563" y="762000"/>
                        <a:pt x="1610563" y="679095"/>
                        <a:pt x="1616659" y="642519"/>
                      </a:cubicBezTo>
                      <a:cubicBezTo>
                        <a:pt x="1622755" y="605943"/>
                        <a:pt x="1622755" y="604723"/>
                        <a:pt x="1623974" y="591312"/>
                      </a:cubicBezTo>
                      <a:cubicBezTo>
                        <a:pt x="1625193" y="577901"/>
                        <a:pt x="1669084" y="612038"/>
                        <a:pt x="1623974" y="562051"/>
                      </a:cubicBezTo>
                      <a:cubicBezTo>
                        <a:pt x="1578864" y="512064"/>
                        <a:pt x="1436217" y="342595"/>
                        <a:pt x="1353312" y="291389"/>
                      </a:cubicBezTo>
                      <a:cubicBezTo>
                        <a:pt x="1270407" y="240183"/>
                        <a:pt x="1126541" y="254813"/>
                        <a:pt x="1126541" y="254813"/>
                      </a:cubicBezTo>
                      <a:cubicBezTo>
                        <a:pt x="1041197" y="241402"/>
                        <a:pt x="914400" y="232868"/>
                        <a:pt x="841248" y="210922"/>
                      </a:cubicBezTo>
                      <a:cubicBezTo>
                        <a:pt x="768096" y="188976"/>
                        <a:pt x="737616" y="142646"/>
                        <a:pt x="687629" y="123139"/>
                      </a:cubicBezTo>
                      <a:cubicBezTo>
                        <a:pt x="637642" y="103632"/>
                        <a:pt x="576682" y="96317"/>
                        <a:pt x="541325" y="93879"/>
                      </a:cubicBezTo>
                      <a:cubicBezTo>
                        <a:pt x="505968" y="91441"/>
                        <a:pt x="509626" y="114605"/>
                        <a:pt x="475488" y="108509"/>
                      </a:cubicBezTo>
                      <a:cubicBezTo>
                        <a:pt x="441350" y="102413"/>
                        <a:pt x="380390" y="74372"/>
                        <a:pt x="336499" y="57303"/>
                      </a:cubicBezTo>
                      <a:cubicBezTo>
                        <a:pt x="292608" y="40234"/>
                        <a:pt x="246279" y="12192"/>
                        <a:pt x="212141" y="6096"/>
                      </a:cubicBezTo>
                      <a:cubicBezTo>
                        <a:pt x="178003" y="0"/>
                        <a:pt x="156057" y="12193"/>
                        <a:pt x="131673" y="20727"/>
                      </a:cubicBezTo>
                      <a:cubicBezTo>
                        <a:pt x="107289" y="29261"/>
                        <a:pt x="78029" y="40234"/>
                        <a:pt x="65837" y="57303"/>
                      </a:cubicBezTo>
                      <a:cubicBezTo>
                        <a:pt x="53645" y="74372"/>
                        <a:pt x="60960" y="109728"/>
                        <a:pt x="58521" y="123139"/>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3" name="Freeform 52"/>
                <p:cNvSpPr/>
                <p:nvPr/>
              </p:nvSpPr>
              <p:spPr>
                <a:xfrm>
                  <a:off x="10493654" y="3257702"/>
                  <a:ext cx="1789786" cy="3193086"/>
                </a:xfrm>
                <a:custGeom>
                  <a:avLst/>
                  <a:gdLst>
                    <a:gd name="connsiteX0" fmla="*/ 1517904 w 1789786"/>
                    <a:gd name="connsiteY0" fmla="*/ 363322 h 3193086"/>
                    <a:gd name="connsiteX1" fmla="*/ 1459383 w 1789786"/>
                    <a:gd name="connsiteY1" fmla="*/ 304800 h 3193086"/>
                    <a:gd name="connsiteX2" fmla="*/ 1430122 w 1789786"/>
                    <a:gd name="connsiteY2" fmla="*/ 253594 h 3193086"/>
                    <a:gd name="connsiteX3" fmla="*/ 1386231 w 1789786"/>
                    <a:gd name="connsiteY3" fmla="*/ 224333 h 3193086"/>
                    <a:gd name="connsiteX4" fmla="*/ 1298448 w 1789786"/>
                    <a:gd name="connsiteY4" fmla="*/ 224333 h 3193086"/>
                    <a:gd name="connsiteX5" fmla="*/ 1269188 w 1789786"/>
                    <a:gd name="connsiteY5" fmla="*/ 202388 h 3193086"/>
                    <a:gd name="connsiteX6" fmla="*/ 1276503 w 1789786"/>
                    <a:gd name="connsiteY6" fmla="*/ 143866 h 3193086"/>
                    <a:gd name="connsiteX7" fmla="*/ 1276503 w 1789786"/>
                    <a:gd name="connsiteY7" fmla="*/ 41453 h 3193086"/>
                    <a:gd name="connsiteX8" fmla="*/ 1247242 w 1789786"/>
                    <a:gd name="connsiteY8" fmla="*/ 26823 h 3193086"/>
                    <a:gd name="connsiteX9" fmla="*/ 1130199 w 1789786"/>
                    <a:gd name="connsiteY9" fmla="*/ 12192 h 3193086"/>
                    <a:gd name="connsiteX10" fmla="*/ 1020471 w 1789786"/>
                    <a:gd name="connsiteY10" fmla="*/ 12192 h 3193086"/>
                    <a:gd name="connsiteX11" fmla="*/ 918058 w 1789786"/>
                    <a:gd name="connsiteY11" fmla="*/ 85344 h 3193086"/>
                    <a:gd name="connsiteX12" fmla="*/ 815645 w 1789786"/>
                    <a:gd name="connsiteY12" fmla="*/ 143866 h 3193086"/>
                    <a:gd name="connsiteX13" fmla="*/ 749808 w 1789786"/>
                    <a:gd name="connsiteY13" fmla="*/ 173127 h 3193086"/>
                    <a:gd name="connsiteX14" fmla="*/ 691287 w 1789786"/>
                    <a:gd name="connsiteY14" fmla="*/ 129236 h 3193086"/>
                    <a:gd name="connsiteX15" fmla="*/ 603504 w 1789786"/>
                    <a:gd name="connsiteY15" fmla="*/ 107290 h 3193086"/>
                    <a:gd name="connsiteX16" fmla="*/ 442570 w 1789786"/>
                    <a:gd name="connsiteY16" fmla="*/ 173127 h 3193086"/>
                    <a:gd name="connsiteX17" fmla="*/ 391364 w 1789786"/>
                    <a:gd name="connsiteY17" fmla="*/ 224333 h 3193086"/>
                    <a:gd name="connsiteX18" fmla="*/ 245060 w 1789786"/>
                    <a:gd name="connsiteY18" fmla="*/ 268224 h 3193086"/>
                    <a:gd name="connsiteX19" fmla="*/ 230429 w 1789786"/>
                    <a:gd name="connsiteY19" fmla="*/ 356007 h 3193086"/>
                    <a:gd name="connsiteX20" fmla="*/ 245060 w 1789786"/>
                    <a:gd name="connsiteY20" fmla="*/ 494996 h 3193086"/>
                    <a:gd name="connsiteX21" fmla="*/ 106071 w 1789786"/>
                    <a:gd name="connsiteY21" fmla="*/ 597408 h 3193086"/>
                    <a:gd name="connsiteX22" fmla="*/ 76810 w 1789786"/>
                    <a:gd name="connsiteY22" fmla="*/ 685191 h 3193086"/>
                    <a:gd name="connsiteX23" fmla="*/ 40234 w 1789786"/>
                    <a:gd name="connsiteY23" fmla="*/ 787604 h 3193086"/>
                    <a:gd name="connsiteX24" fmla="*/ 32919 w 1789786"/>
                    <a:gd name="connsiteY24" fmla="*/ 904647 h 3193086"/>
                    <a:gd name="connsiteX25" fmla="*/ 3658 w 1789786"/>
                    <a:gd name="connsiteY25" fmla="*/ 948538 h 3193086"/>
                    <a:gd name="connsiteX26" fmla="*/ 10973 w 1789786"/>
                    <a:gd name="connsiteY26" fmla="*/ 1007060 h 3193086"/>
                    <a:gd name="connsiteX27" fmla="*/ 18288 w 1789786"/>
                    <a:gd name="connsiteY27" fmla="*/ 1094842 h 3193086"/>
                    <a:gd name="connsiteX28" fmla="*/ 3658 w 1789786"/>
                    <a:gd name="connsiteY28" fmla="*/ 1248461 h 3193086"/>
                    <a:gd name="connsiteX29" fmla="*/ 10973 w 1789786"/>
                    <a:gd name="connsiteY29" fmla="*/ 1394765 h 3193086"/>
                    <a:gd name="connsiteX30" fmla="*/ 40234 w 1789786"/>
                    <a:gd name="connsiteY30" fmla="*/ 1467917 h 3193086"/>
                    <a:gd name="connsiteX31" fmla="*/ 47549 w 1789786"/>
                    <a:gd name="connsiteY31" fmla="*/ 1519124 h 3193086"/>
                    <a:gd name="connsiteX32" fmla="*/ 142647 w 1789786"/>
                    <a:gd name="connsiteY32" fmla="*/ 1592276 h 3193086"/>
                    <a:gd name="connsiteX33" fmla="*/ 223114 w 1789786"/>
                    <a:gd name="connsiteY33" fmla="*/ 1665428 h 3193086"/>
                    <a:gd name="connsiteX34" fmla="*/ 318212 w 1789786"/>
                    <a:gd name="connsiteY34" fmla="*/ 1789786 h 3193086"/>
                    <a:gd name="connsiteX35" fmla="*/ 384048 w 1789786"/>
                    <a:gd name="connsiteY35" fmla="*/ 1848308 h 3193086"/>
                    <a:gd name="connsiteX36" fmla="*/ 464516 w 1789786"/>
                    <a:gd name="connsiteY36" fmla="*/ 1899514 h 3193086"/>
                    <a:gd name="connsiteX37" fmla="*/ 530352 w 1789786"/>
                    <a:gd name="connsiteY37" fmla="*/ 1884884 h 3193086"/>
                    <a:gd name="connsiteX38" fmla="*/ 610820 w 1789786"/>
                    <a:gd name="connsiteY38" fmla="*/ 1870253 h 3193086"/>
                    <a:gd name="connsiteX39" fmla="*/ 669341 w 1789786"/>
                    <a:gd name="connsiteY39" fmla="*/ 1877568 h 3193086"/>
                    <a:gd name="connsiteX40" fmla="*/ 735178 w 1789786"/>
                    <a:gd name="connsiteY40" fmla="*/ 1862938 h 3193086"/>
                    <a:gd name="connsiteX41" fmla="*/ 837591 w 1789786"/>
                    <a:gd name="connsiteY41" fmla="*/ 1826362 h 3193086"/>
                    <a:gd name="connsiteX42" fmla="*/ 910743 w 1789786"/>
                    <a:gd name="connsiteY42" fmla="*/ 1833677 h 3193086"/>
                    <a:gd name="connsiteX43" fmla="*/ 932688 w 1789786"/>
                    <a:gd name="connsiteY43" fmla="*/ 1870253 h 3193086"/>
                    <a:gd name="connsiteX44" fmla="*/ 991210 w 1789786"/>
                    <a:gd name="connsiteY44" fmla="*/ 1899514 h 3193086"/>
                    <a:gd name="connsiteX45" fmla="*/ 1020471 w 1789786"/>
                    <a:gd name="connsiteY45" fmla="*/ 1877568 h 3193086"/>
                    <a:gd name="connsiteX46" fmla="*/ 1086308 w 1789786"/>
                    <a:gd name="connsiteY46" fmla="*/ 1906829 h 3193086"/>
                    <a:gd name="connsiteX47" fmla="*/ 1093623 w 1789786"/>
                    <a:gd name="connsiteY47" fmla="*/ 1943405 h 3193086"/>
                    <a:gd name="connsiteX48" fmla="*/ 1078992 w 1789786"/>
                    <a:gd name="connsiteY48" fmla="*/ 1979981 h 3193086"/>
                    <a:gd name="connsiteX49" fmla="*/ 1093623 w 1789786"/>
                    <a:gd name="connsiteY49" fmla="*/ 2023872 h 3193086"/>
                    <a:gd name="connsiteX50" fmla="*/ 1086308 w 1789786"/>
                    <a:gd name="connsiteY50" fmla="*/ 2118970 h 3193086"/>
                    <a:gd name="connsiteX51" fmla="*/ 1122884 w 1789786"/>
                    <a:gd name="connsiteY51" fmla="*/ 2192122 h 3193086"/>
                    <a:gd name="connsiteX52" fmla="*/ 1181405 w 1789786"/>
                    <a:gd name="connsiteY52" fmla="*/ 2236013 h 3193086"/>
                    <a:gd name="connsiteX53" fmla="*/ 1225296 w 1789786"/>
                    <a:gd name="connsiteY53" fmla="*/ 2272589 h 3193086"/>
                    <a:gd name="connsiteX54" fmla="*/ 1225296 w 1789786"/>
                    <a:gd name="connsiteY54" fmla="*/ 2301850 h 3193086"/>
                    <a:gd name="connsiteX55" fmla="*/ 1239927 w 1789786"/>
                    <a:gd name="connsiteY55" fmla="*/ 2353056 h 3193086"/>
                    <a:gd name="connsiteX56" fmla="*/ 1239927 w 1789786"/>
                    <a:gd name="connsiteY56" fmla="*/ 2433524 h 3193086"/>
                    <a:gd name="connsiteX57" fmla="*/ 1203351 w 1789786"/>
                    <a:gd name="connsiteY57" fmla="*/ 2492045 h 3193086"/>
                    <a:gd name="connsiteX58" fmla="*/ 1210666 w 1789786"/>
                    <a:gd name="connsiteY58" fmla="*/ 2535936 h 3193086"/>
                    <a:gd name="connsiteX59" fmla="*/ 1174090 w 1789786"/>
                    <a:gd name="connsiteY59" fmla="*/ 2587143 h 3193086"/>
                    <a:gd name="connsiteX60" fmla="*/ 1174090 w 1789786"/>
                    <a:gd name="connsiteY60" fmla="*/ 2645664 h 3193086"/>
                    <a:gd name="connsiteX61" fmla="*/ 1203351 w 1789786"/>
                    <a:gd name="connsiteY61" fmla="*/ 2696871 h 3193086"/>
                    <a:gd name="connsiteX62" fmla="*/ 1203351 w 1789786"/>
                    <a:gd name="connsiteY62" fmla="*/ 2748077 h 3193086"/>
                    <a:gd name="connsiteX63" fmla="*/ 1247242 w 1789786"/>
                    <a:gd name="connsiteY63" fmla="*/ 2784653 h 3193086"/>
                    <a:gd name="connsiteX64" fmla="*/ 1291133 w 1789786"/>
                    <a:gd name="connsiteY64" fmla="*/ 2821229 h 3193086"/>
                    <a:gd name="connsiteX65" fmla="*/ 1298448 w 1789786"/>
                    <a:gd name="connsiteY65" fmla="*/ 2879751 h 3193086"/>
                    <a:gd name="connsiteX66" fmla="*/ 1327709 w 1789786"/>
                    <a:gd name="connsiteY66" fmla="*/ 2960218 h 3193086"/>
                    <a:gd name="connsiteX67" fmla="*/ 1364285 w 1789786"/>
                    <a:gd name="connsiteY67" fmla="*/ 2982164 h 3193086"/>
                    <a:gd name="connsiteX68" fmla="*/ 1386231 w 1789786"/>
                    <a:gd name="connsiteY68" fmla="*/ 3040685 h 3193086"/>
                    <a:gd name="connsiteX69" fmla="*/ 1415492 w 1789786"/>
                    <a:gd name="connsiteY69" fmla="*/ 3062631 h 3193086"/>
                    <a:gd name="connsiteX70" fmla="*/ 1452068 w 1789786"/>
                    <a:gd name="connsiteY70" fmla="*/ 3062631 h 3193086"/>
                    <a:gd name="connsiteX71" fmla="*/ 1510589 w 1789786"/>
                    <a:gd name="connsiteY71" fmla="*/ 3062631 h 3193086"/>
                    <a:gd name="connsiteX72" fmla="*/ 1722730 w 1789786"/>
                    <a:gd name="connsiteY72" fmla="*/ 2279904 h 3193086"/>
                    <a:gd name="connsiteX73" fmla="*/ 1788567 w 1789786"/>
                    <a:gd name="connsiteY73" fmla="*/ 1138733 h 3193086"/>
                    <a:gd name="connsiteX74" fmla="*/ 1730045 w 1789786"/>
                    <a:gd name="connsiteY74" fmla="*/ 502311 h 3193086"/>
                    <a:gd name="connsiteX75" fmla="*/ 1517904 w 1789786"/>
                    <a:gd name="connsiteY75" fmla="*/ 363322 h 31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86" h="3193086">
                      <a:moveTo>
                        <a:pt x="1517904" y="363322"/>
                      </a:moveTo>
                      <a:cubicBezTo>
                        <a:pt x="1472794" y="330404"/>
                        <a:pt x="1474013" y="323088"/>
                        <a:pt x="1459383" y="304800"/>
                      </a:cubicBezTo>
                      <a:cubicBezTo>
                        <a:pt x="1444753" y="286512"/>
                        <a:pt x="1442314" y="267005"/>
                        <a:pt x="1430122" y="253594"/>
                      </a:cubicBezTo>
                      <a:cubicBezTo>
                        <a:pt x="1417930" y="240183"/>
                        <a:pt x="1408177" y="229210"/>
                        <a:pt x="1386231" y="224333"/>
                      </a:cubicBezTo>
                      <a:cubicBezTo>
                        <a:pt x="1364285" y="219456"/>
                        <a:pt x="1317955" y="227991"/>
                        <a:pt x="1298448" y="224333"/>
                      </a:cubicBezTo>
                      <a:cubicBezTo>
                        <a:pt x="1278941" y="220676"/>
                        <a:pt x="1272845" y="215799"/>
                        <a:pt x="1269188" y="202388"/>
                      </a:cubicBezTo>
                      <a:cubicBezTo>
                        <a:pt x="1265531" y="188977"/>
                        <a:pt x="1275284" y="170688"/>
                        <a:pt x="1276503" y="143866"/>
                      </a:cubicBezTo>
                      <a:cubicBezTo>
                        <a:pt x="1277722" y="117044"/>
                        <a:pt x="1281380" y="60960"/>
                        <a:pt x="1276503" y="41453"/>
                      </a:cubicBezTo>
                      <a:cubicBezTo>
                        <a:pt x="1271626" y="21946"/>
                        <a:pt x="1271626" y="31700"/>
                        <a:pt x="1247242" y="26823"/>
                      </a:cubicBezTo>
                      <a:cubicBezTo>
                        <a:pt x="1222858" y="21946"/>
                        <a:pt x="1167994" y="14630"/>
                        <a:pt x="1130199" y="12192"/>
                      </a:cubicBezTo>
                      <a:cubicBezTo>
                        <a:pt x="1092404" y="9754"/>
                        <a:pt x="1055828" y="0"/>
                        <a:pt x="1020471" y="12192"/>
                      </a:cubicBezTo>
                      <a:cubicBezTo>
                        <a:pt x="985114" y="24384"/>
                        <a:pt x="952196" y="63398"/>
                        <a:pt x="918058" y="85344"/>
                      </a:cubicBezTo>
                      <a:cubicBezTo>
                        <a:pt x="883920" y="107290"/>
                        <a:pt x="843687" y="129236"/>
                        <a:pt x="815645" y="143866"/>
                      </a:cubicBezTo>
                      <a:cubicBezTo>
                        <a:pt x="787603" y="158496"/>
                        <a:pt x="770534" y="175565"/>
                        <a:pt x="749808" y="173127"/>
                      </a:cubicBezTo>
                      <a:cubicBezTo>
                        <a:pt x="729082" y="170689"/>
                        <a:pt x="715671" y="140209"/>
                        <a:pt x="691287" y="129236"/>
                      </a:cubicBezTo>
                      <a:cubicBezTo>
                        <a:pt x="666903" y="118263"/>
                        <a:pt x="644957" y="99975"/>
                        <a:pt x="603504" y="107290"/>
                      </a:cubicBezTo>
                      <a:cubicBezTo>
                        <a:pt x="562051" y="114605"/>
                        <a:pt x="477927" y="153620"/>
                        <a:pt x="442570" y="173127"/>
                      </a:cubicBezTo>
                      <a:cubicBezTo>
                        <a:pt x="407213" y="192634"/>
                        <a:pt x="424282" y="208484"/>
                        <a:pt x="391364" y="224333"/>
                      </a:cubicBezTo>
                      <a:cubicBezTo>
                        <a:pt x="358446" y="240182"/>
                        <a:pt x="271883" y="246278"/>
                        <a:pt x="245060" y="268224"/>
                      </a:cubicBezTo>
                      <a:cubicBezTo>
                        <a:pt x="218238" y="290170"/>
                        <a:pt x="230429" y="318212"/>
                        <a:pt x="230429" y="356007"/>
                      </a:cubicBezTo>
                      <a:cubicBezTo>
                        <a:pt x="230429" y="393802"/>
                        <a:pt x="265786" y="454763"/>
                        <a:pt x="245060" y="494996"/>
                      </a:cubicBezTo>
                      <a:cubicBezTo>
                        <a:pt x="224334" y="535229"/>
                        <a:pt x="134113" y="565709"/>
                        <a:pt x="106071" y="597408"/>
                      </a:cubicBezTo>
                      <a:cubicBezTo>
                        <a:pt x="78029" y="629107"/>
                        <a:pt x="87783" y="653492"/>
                        <a:pt x="76810" y="685191"/>
                      </a:cubicBezTo>
                      <a:cubicBezTo>
                        <a:pt x="65837" y="716890"/>
                        <a:pt x="47549" y="751028"/>
                        <a:pt x="40234" y="787604"/>
                      </a:cubicBezTo>
                      <a:cubicBezTo>
                        <a:pt x="32919" y="824180"/>
                        <a:pt x="39015" y="877825"/>
                        <a:pt x="32919" y="904647"/>
                      </a:cubicBezTo>
                      <a:cubicBezTo>
                        <a:pt x="26823" y="931469"/>
                        <a:pt x="7316" y="931469"/>
                        <a:pt x="3658" y="948538"/>
                      </a:cubicBezTo>
                      <a:cubicBezTo>
                        <a:pt x="0" y="965607"/>
                        <a:pt x="8535" y="982676"/>
                        <a:pt x="10973" y="1007060"/>
                      </a:cubicBezTo>
                      <a:cubicBezTo>
                        <a:pt x="13411" y="1031444"/>
                        <a:pt x="19507" y="1054609"/>
                        <a:pt x="18288" y="1094842"/>
                      </a:cubicBezTo>
                      <a:cubicBezTo>
                        <a:pt x="17069" y="1135076"/>
                        <a:pt x="4877" y="1198474"/>
                        <a:pt x="3658" y="1248461"/>
                      </a:cubicBezTo>
                      <a:cubicBezTo>
                        <a:pt x="2439" y="1298448"/>
                        <a:pt x="4877" y="1358189"/>
                        <a:pt x="10973" y="1394765"/>
                      </a:cubicBezTo>
                      <a:cubicBezTo>
                        <a:pt x="17069" y="1431341"/>
                        <a:pt x="34138" y="1447190"/>
                        <a:pt x="40234" y="1467917"/>
                      </a:cubicBezTo>
                      <a:cubicBezTo>
                        <a:pt x="46330" y="1488644"/>
                        <a:pt x="30480" y="1498398"/>
                        <a:pt x="47549" y="1519124"/>
                      </a:cubicBezTo>
                      <a:cubicBezTo>
                        <a:pt x="64618" y="1539851"/>
                        <a:pt x="113386" y="1567892"/>
                        <a:pt x="142647" y="1592276"/>
                      </a:cubicBezTo>
                      <a:cubicBezTo>
                        <a:pt x="171908" y="1616660"/>
                        <a:pt x="193853" y="1632510"/>
                        <a:pt x="223114" y="1665428"/>
                      </a:cubicBezTo>
                      <a:cubicBezTo>
                        <a:pt x="252375" y="1698346"/>
                        <a:pt x="291390" y="1759306"/>
                        <a:pt x="318212" y="1789786"/>
                      </a:cubicBezTo>
                      <a:cubicBezTo>
                        <a:pt x="345034" y="1820266"/>
                        <a:pt x="359664" y="1830020"/>
                        <a:pt x="384048" y="1848308"/>
                      </a:cubicBezTo>
                      <a:cubicBezTo>
                        <a:pt x="408432" y="1866596"/>
                        <a:pt x="440132" y="1893418"/>
                        <a:pt x="464516" y="1899514"/>
                      </a:cubicBezTo>
                      <a:cubicBezTo>
                        <a:pt x="488900" y="1905610"/>
                        <a:pt x="505968" y="1889761"/>
                        <a:pt x="530352" y="1884884"/>
                      </a:cubicBezTo>
                      <a:cubicBezTo>
                        <a:pt x="554736" y="1880007"/>
                        <a:pt x="587655" y="1871472"/>
                        <a:pt x="610820" y="1870253"/>
                      </a:cubicBezTo>
                      <a:cubicBezTo>
                        <a:pt x="633985" y="1869034"/>
                        <a:pt x="648615" y="1878787"/>
                        <a:pt x="669341" y="1877568"/>
                      </a:cubicBezTo>
                      <a:cubicBezTo>
                        <a:pt x="690067" y="1876349"/>
                        <a:pt x="707136" y="1871472"/>
                        <a:pt x="735178" y="1862938"/>
                      </a:cubicBezTo>
                      <a:cubicBezTo>
                        <a:pt x="763220" y="1854404"/>
                        <a:pt x="808330" y="1831239"/>
                        <a:pt x="837591" y="1826362"/>
                      </a:cubicBezTo>
                      <a:cubicBezTo>
                        <a:pt x="866852" y="1821485"/>
                        <a:pt x="894893" y="1826362"/>
                        <a:pt x="910743" y="1833677"/>
                      </a:cubicBezTo>
                      <a:cubicBezTo>
                        <a:pt x="926593" y="1840992"/>
                        <a:pt x="919277" y="1859280"/>
                        <a:pt x="932688" y="1870253"/>
                      </a:cubicBezTo>
                      <a:cubicBezTo>
                        <a:pt x="946099" y="1881226"/>
                        <a:pt x="976580" y="1898295"/>
                        <a:pt x="991210" y="1899514"/>
                      </a:cubicBezTo>
                      <a:cubicBezTo>
                        <a:pt x="1005840" y="1900733"/>
                        <a:pt x="1004621" y="1876349"/>
                        <a:pt x="1020471" y="1877568"/>
                      </a:cubicBezTo>
                      <a:cubicBezTo>
                        <a:pt x="1036321" y="1878787"/>
                        <a:pt x="1074116" y="1895856"/>
                        <a:pt x="1086308" y="1906829"/>
                      </a:cubicBezTo>
                      <a:cubicBezTo>
                        <a:pt x="1098500" y="1917802"/>
                        <a:pt x="1094842" y="1931213"/>
                        <a:pt x="1093623" y="1943405"/>
                      </a:cubicBezTo>
                      <a:cubicBezTo>
                        <a:pt x="1092404" y="1955597"/>
                        <a:pt x="1078992" y="1966570"/>
                        <a:pt x="1078992" y="1979981"/>
                      </a:cubicBezTo>
                      <a:cubicBezTo>
                        <a:pt x="1078992" y="1993392"/>
                        <a:pt x="1092404" y="2000707"/>
                        <a:pt x="1093623" y="2023872"/>
                      </a:cubicBezTo>
                      <a:cubicBezTo>
                        <a:pt x="1094842" y="2047037"/>
                        <a:pt x="1081431" y="2090928"/>
                        <a:pt x="1086308" y="2118970"/>
                      </a:cubicBezTo>
                      <a:cubicBezTo>
                        <a:pt x="1091185" y="2147012"/>
                        <a:pt x="1107035" y="2172615"/>
                        <a:pt x="1122884" y="2192122"/>
                      </a:cubicBezTo>
                      <a:cubicBezTo>
                        <a:pt x="1138734" y="2211629"/>
                        <a:pt x="1164336" y="2222602"/>
                        <a:pt x="1181405" y="2236013"/>
                      </a:cubicBezTo>
                      <a:cubicBezTo>
                        <a:pt x="1198474" y="2249424"/>
                        <a:pt x="1217981" y="2261616"/>
                        <a:pt x="1225296" y="2272589"/>
                      </a:cubicBezTo>
                      <a:cubicBezTo>
                        <a:pt x="1232611" y="2283562"/>
                        <a:pt x="1222858" y="2288439"/>
                        <a:pt x="1225296" y="2301850"/>
                      </a:cubicBezTo>
                      <a:cubicBezTo>
                        <a:pt x="1227735" y="2315261"/>
                        <a:pt x="1237489" y="2331110"/>
                        <a:pt x="1239927" y="2353056"/>
                      </a:cubicBezTo>
                      <a:cubicBezTo>
                        <a:pt x="1242366" y="2375002"/>
                        <a:pt x="1246023" y="2410359"/>
                        <a:pt x="1239927" y="2433524"/>
                      </a:cubicBezTo>
                      <a:cubicBezTo>
                        <a:pt x="1233831" y="2456689"/>
                        <a:pt x="1208228" y="2474976"/>
                        <a:pt x="1203351" y="2492045"/>
                      </a:cubicBezTo>
                      <a:cubicBezTo>
                        <a:pt x="1198474" y="2509114"/>
                        <a:pt x="1215543" y="2520086"/>
                        <a:pt x="1210666" y="2535936"/>
                      </a:cubicBezTo>
                      <a:cubicBezTo>
                        <a:pt x="1205789" y="2551786"/>
                        <a:pt x="1180186" y="2568855"/>
                        <a:pt x="1174090" y="2587143"/>
                      </a:cubicBezTo>
                      <a:cubicBezTo>
                        <a:pt x="1167994" y="2605431"/>
                        <a:pt x="1169213" y="2627376"/>
                        <a:pt x="1174090" y="2645664"/>
                      </a:cubicBezTo>
                      <a:cubicBezTo>
                        <a:pt x="1178967" y="2663952"/>
                        <a:pt x="1198474" y="2679802"/>
                        <a:pt x="1203351" y="2696871"/>
                      </a:cubicBezTo>
                      <a:cubicBezTo>
                        <a:pt x="1208228" y="2713940"/>
                        <a:pt x="1196036" y="2733447"/>
                        <a:pt x="1203351" y="2748077"/>
                      </a:cubicBezTo>
                      <a:cubicBezTo>
                        <a:pt x="1210666" y="2762707"/>
                        <a:pt x="1247242" y="2784653"/>
                        <a:pt x="1247242" y="2784653"/>
                      </a:cubicBezTo>
                      <a:cubicBezTo>
                        <a:pt x="1261872" y="2796845"/>
                        <a:pt x="1282599" y="2805379"/>
                        <a:pt x="1291133" y="2821229"/>
                      </a:cubicBezTo>
                      <a:cubicBezTo>
                        <a:pt x="1299667" y="2837079"/>
                        <a:pt x="1292352" y="2856586"/>
                        <a:pt x="1298448" y="2879751"/>
                      </a:cubicBezTo>
                      <a:cubicBezTo>
                        <a:pt x="1304544" y="2902916"/>
                        <a:pt x="1316736" y="2943149"/>
                        <a:pt x="1327709" y="2960218"/>
                      </a:cubicBezTo>
                      <a:cubicBezTo>
                        <a:pt x="1338682" y="2977287"/>
                        <a:pt x="1354531" y="2968753"/>
                        <a:pt x="1364285" y="2982164"/>
                      </a:cubicBezTo>
                      <a:cubicBezTo>
                        <a:pt x="1374039" y="2995575"/>
                        <a:pt x="1377697" y="3027274"/>
                        <a:pt x="1386231" y="3040685"/>
                      </a:cubicBezTo>
                      <a:cubicBezTo>
                        <a:pt x="1394766" y="3054096"/>
                        <a:pt x="1404519" y="3058973"/>
                        <a:pt x="1415492" y="3062631"/>
                      </a:cubicBezTo>
                      <a:cubicBezTo>
                        <a:pt x="1426465" y="3066289"/>
                        <a:pt x="1452068" y="3062631"/>
                        <a:pt x="1452068" y="3062631"/>
                      </a:cubicBezTo>
                      <a:cubicBezTo>
                        <a:pt x="1467917" y="3062631"/>
                        <a:pt x="1465479" y="3193086"/>
                        <a:pt x="1510589" y="3062631"/>
                      </a:cubicBezTo>
                      <a:cubicBezTo>
                        <a:pt x="1555699" y="2932177"/>
                        <a:pt x="1676400" y="2600554"/>
                        <a:pt x="1722730" y="2279904"/>
                      </a:cubicBezTo>
                      <a:cubicBezTo>
                        <a:pt x="1769060" y="1959254"/>
                        <a:pt x="1787348" y="1434998"/>
                        <a:pt x="1788567" y="1138733"/>
                      </a:cubicBezTo>
                      <a:cubicBezTo>
                        <a:pt x="1789786" y="842468"/>
                        <a:pt x="1775156" y="633985"/>
                        <a:pt x="1730045" y="502311"/>
                      </a:cubicBezTo>
                      <a:cubicBezTo>
                        <a:pt x="1684935" y="370638"/>
                        <a:pt x="1563014" y="396240"/>
                        <a:pt x="1517904" y="363322"/>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4" name="Freeform 53"/>
                <p:cNvSpPr/>
                <p:nvPr/>
              </p:nvSpPr>
              <p:spPr>
                <a:xfrm>
                  <a:off x="10839907" y="1697126"/>
                  <a:ext cx="1552042" cy="1736141"/>
                </a:xfrm>
                <a:custGeom>
                  <a:avLst/>
                  <a:gdLst>
                    <a:gd name="connsiteX0" fmla="*/ 176784 w 1552042"/>
                    <a:gd name="connsiteY0" fmla="*/ 1689812 h 1736141"/>
                    <a:gd name="connsiteX1" fmla="*/ 81687 w 1552042"/>
                    <a:gd name="connsiteY1" fmla="*/ 1733703 h 1736141"/>
                    <a:gd name="connsiteX2" fmla="*/ 74371 w 1552042"/>
                    <a:gd name="connsiteY2" fmla="*/ 1704442 h 1736141"/>
                    <a:gd name="connsiteX3" fmla="*/ 30480 w 1552042"/>
                    <a:gd name="connsiteY3" fmla="*/ 1675181 h 1736141"/>
                    <a:gd name="connsiteX4" fmla="*/ 15850 w 1552042"/>
                    <a:gd name="connsiteY4" fmla="*/ 1660551 h 1736141"/>
                    <a:gd name="connsiteX5" fmla="*/ 1219 w 1552042"/>
                    <a:gd name="connsiteY5" fmla="*/ 1433780 h 1736141"/>
                    <a:gd name="connsiteX6" fmla="*/ 8535 w 1552042"/>
                    <a:gd name="connsiteY6" fmla="*/ 1287476 h 1736141"/>
                    <a:gd name="connsiteX7" fmla="*/ 37795 w 1552042"/>
                    <a:gd name="connsiteY7" fmla="*/ 1243584 h 1736141"/>
                    <a:gd name="connsiteX8" fmla="*/ 81687 w 1552042"/>
                    <a:gd name="connsiteY8" fmla="*/ 1207008 h 1736141"/>
                    <a:gd name="connsiteX9" fmla="*/ 191415 w 1552042"/>
                    <a:gd name="connsiteY9" fmla="*/ 1221639 h 1736141"/>
                    <a:gd name="connsiteX10" fmla="*/ 271882 w 1552042"/>
                    <a:gd name="connsiteY10" fmla="*/ 1221639 h 1736141"/>
                    <a:gd name="connsiteX11" fmla="*/ 301143 w 1552042"/>
                    <a:gd name="connsiteY11" fmla="*/ 1207008 h 1736141"/>
                    <a:gd name="connsiteX12" fmla="*/ 286512 w 1552042"/>
                    <a:gd name="connsiteY12" fmla="*/ 1163117 h 1736141"/>
                    <a:gd name="connsiteX13" fmla="*/ 242621 w 1552042"/>
                    <a:gd name="connsiteY13" fmla="*/ 1111911 h 1736141"/>
                    <a:gd name="connsiteX14" fmla="*/ 213360 w 1552042"/>
                    <a:gd name="connsiteY14" fmla="*/ 1075335 h 1736141"/>
                    <a:gd name="connsiteX15" fmla="*/ 220675 w 1552042"/>
                    <a:gd name="connsiteY15" fmla="*/ 987552 h 1736141"/>
                    <a:gd name="connsiteX16" fmla="*/ 227991 w 1552042"/>
                    <a:gd name="connsiteY16" fmla="*/ 950976 h 1736141"/>
                    <a:gd name="connsiteX17" fmla="*/ 301143 w 1552042"/>
                    <a:gd name="connsiteY17" fmla="*/ 950976 h 1736141"/>
                    <a:gd name="connsiteX18" fmla="*/ 345034 w 1552042"/>
                    <a:gd name="connsiteY18" fmla="*/ 929031 h 1736141"/>
                    <a:gd name="connsiteX19" fmla="*/ 374295 w 1552042"/>
                    <a:gd name="connsiteY19" fmla="*/ 907085 h 1736141"/>
                    <a:gd name="connsiteX20" fmla="*/ 432816 w 1552042"/>
                    <a:gd name="connsiteY20" fmla="*/ 863194 h 1736141"/>
                    <a:gd name="connsiteX21" fmla="*/ 491338 w 1552042"/>
                    <a:gd name="connsiteY21" fmla="*/ 826618 h 1736141"/>
                    <a:gd name="connsiteX22" fmla="*/ 564490 w 1552042"/>
                    <a:gd name="connsiteY22" fmla="*/ 768096 h 1736141"/>
                    <a:gd name="connsiteX23" fmla="*/ 571805 w 1552042"/>
                    <a:gd name="connsiteY23" fmla="*/ 724205 h 1736141"/>
                    <a:gd name="connsiteX24" fmla="*/ 615696 w 1552042"/>
                    <a:gd name="connsiteY24" fmla="*/ 702260 h 1736141"/>
                    <a:gd name="connsiteX25" fmla="*/ 674218 w 1552042"/>
                    <a:gd name="connsiteY25" fmla="*/ 694944 h 1736141"/>
                    <a:gd name="connsiteX26" fmla="*/ 710794 w 1552042"/>
                    <a:gd name="connsiteY26" fmla="*/ 672999 h 1736141"/>
                    <a:gd name="connsiteX27" fmla="*/ 718109 w 1552042"/>
                    <a:gd name="connsiteY27" fmla="*/ 585216 h 1736141"/>
                    <a:gd name="connsiteX28" fmla="*/ 725424 w 1552042"/>
                    <a:gd name="connsiteY28" fmla="*/ 563271 h 1736141"/>
                    <a:gd name="connsiteX29" fmla="*/ 681533 w 1552042"/>
                    <a:gd name="connsiteY29" fmla="*/ 541325 h 1736141"/>
                    <a:gd name="connsiteX30" fmla="*/ 615696 w 1552042"/>
                    <a:gd name="connsiteY30" fmla="*/ 482804 h 1736141"/>
                    <a:gd name="connsiteX31" fmla="*/ 586435 w 1552042"/>
                    <a:gd name="connsiteY31" fmla="*/ 438912 h 1736141"/>
                    <a:gd name="connsiteX32" fmla="*/ 608381 w 1552042"/>
                    <a:gd name="connsiteY32" fmla="*/ 358445 h 1736141"/>
                    <a:gd name="connsiteX33" fmla="*/ 710794 w 1552042"/>
                    <a:gd name="connsiteY33" fmla="*/ 277978 h 1736141"/>
                    <a:gd name="connsiteX34" fmla="*/ 769315 w 1552042"/>
                    <a:gd name="connsiteY34" fmla="*/ 248717 h 1736141"/>
                    <a:gd name="connsiteX35" fmla="*/ 835152 w 1552042"/>
                    <a:gd name="connsiteY35" fmla="*/ 219456 h 1736141"/>
                    <a:gd name="connsiteX36" fmla="*/ 922935 w 1552042"/>
                    <a:gd name="connsiteY36" fmla="*/ 109728 h 1736141"/>
                    <a:gd name="connsiteX37" fmla="*/ 988771 w 1552042"/>
                    <a:gd name="connsiteY37" fmla="*/ 73152 h 1736141"/>
                    <a:gd name="connsiteX38" fmla="*/ 1061923 w 1552042"/>
                    <a:gd name="connsiteY38" fmla="*/ 43892 h 1736141"/>
                    <a:gd name="connsiteX39" fmla="*/ 1171651 w 1552042"/>
                    <a:gd name="connsiteY39" fmla="*/ 29261 h 1736141"/>
                    <a:gd name="connsiteX40" fmla="*/ 1244803 w 1552042"/>
                    <a:gd name="connsiteY40" fmla="*/ 14631 h 1736141"/>
                    <a:gd name="connsiteX41" fmla="*/ 1274064 w 1552042"/>
                    <a:gd name="connsiteY41" fmla="*/ 0 h 1736141"/>
                    <a:gd name="connsiteX42" fmla="*/ 1449629 w 1552042"/>
                    <a:gd name="connsiteY42" fmla="*/ 14631 h 1736141"/>
                    <a:gd name="connsiteX43" fmla="*/ 1552042 w 1552042"/>
                    <a:gd name="connsiteY43" fmla="*/ 58522 h 1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42" h="1736141">
                      <a:moveTo>
                        <a:pt x="176784" y="1689812"/>
                      </a:moveTo>
                      <a:cubicBezTo>
                        <a:pt x="137770" y="1710538"/>
                        <a:pt x="98756" y="1731265"/>
                        <a:pt x="81687" y="1733703"/>
                      </a:cubicBezTo>
                      <a:cubicBezTo>
                        <a:pt x="64618" y="1736141"/>
                        <a:pt x="82905" y="1714196"/>
                        <a:pt x="74371" y="1704442"/>
                      </a:cubicBezTo>
                      <a:cubicBezTo>
                        <a:pt x="65837" y="1694688"/>
                        <a:pt x="40233" y="1682496"/>
                        <a:pt x="30480" y="1675181"/>
                      </a:cubicBezTo>
                      <a:cubicBezTo>
                        <a:pt x="20727" y="1667866"/>
                        <a:pt x="20727" y="1700784"/>
                        <a:pt x="15850" y="1660551"/>
                      </a:cubicBezTo>
                      <a:cubicBezTo>
                        <a:pt x="10973" y="1620318"/>
                        <a:pt x="2438" y="1495959"/>
                        <a:pt x="1219" y="1433780"/>
                      </a:cubicBezTo>
                      <a:cubicBezTo>
                        <a:pt x="0" y="1371601"/>
                        <a:pt x="2439" y="1319175"/>
                        <a:pt x="8535" y="1287476"/>
                      </a:cubicBezTo>
                      <a:cubicBezTo>
                        <a:pt x="14631" y="1255777"/>
                        <a:pt x="25603" y="1256995"/>
                        <a:pt x="37795" y="1243584"/>
                      </a:cubicBezTo>
                      <a:cubicBezTo>
                        <a:pt x="49987" y="1230173"/>
                        <a:pt x="56084" y="1210665"/>
                        <a:pt x="81687" y="1207008"/>
                      </a:cubicBezTo>
                      <a:cubicBezTo>
                        <a:pt x="107290" y="1203351"/>
                        <a:pt x="159716" y="1219201"/>
                        <a:pt x="191415" y="1221639"/>
                      </a:cubicBezTo>
                      <a:cubicBezTo>
                        <a:pt x="223114" y="1224077"/>
                        <a:pt x="253594" y="1224078"/>
                        <a:pt x="271882" y="1221639"/>
                      </a:cubicBezTo>
                      <a:cubicBezTo>
                        <a:pt x="290170" y="1219200"/>
                        <a:pt x="298705" y="1216762"/>
                        <a:pt x="301143" y="1207008"/>
                      </a:cubicBezTo>
                      <a:cubicBezTo>
                        <a:pt x="303581" y="1197254"/>
                        <a:pt x="296266" y="1178966"/>
                        <a:pt x="286512" y="1163117"/>
                      </a:cubicBezTo>
                      <a:cubicBezTo>
                        <a:pt x="276758" y="1147268"/>
                        <a:pt x="254813" y="1126541"/>
                        <a:pt x="242621" y="1111911"/>
                      </a:cubicBezTo>
                      <a:cubicBezTo>
                        <a:pt x="230429" y="1097281"/>
                        <a:pt x="217018" y="1096062"/>
                        <a:pt x="213360" y="1075335"/>
                      </a:cubicBezTo>
                      <a:cubicBezTo>
                        <a:pt x="209702" y="1054608"/>
                        <a:pt x="218236" y="1008279"/>
                        <a:pt x="220675" y="987552"/>
                      </a:cubicBezTo>
                      <a:cubicBezTo>
                        <a:pt x="223114" y="966825"/>
                        <a:pt x="214580" y="957072"/>
                        <a:pt x="227991" y="950976"/>
                      </a:cubicBezTo>
                      <a:cubicBezTo>
                        <a:pt x="241402" y="944880"/>
                        <a:pt x="281636" y="954634"/>
                        <a:pt x="301143" y="950976"/>
                      </a:cubicBezTo>
                      <a:cubicBezTo>
                        <a:pt x="320650" y="947319"/>
                        <a:pt x="332842" y="936346"/>
                        <a:pt x="345034" y="929031"/>
                      </a:cubicBezTo>
                      <a:cubicBezTo>
                        <a:pt x="357226" y="921716"/>
                        <a:pt x="374295" y="907085"/>
                        <a:pt x="374295" y="907085"/>
                      </a:cubicBezTo>
                      <a:cubicBezTo>
                        <a:pt x="388925" y="896112"/>
                        <a:pt x="413309" y="876605"/>
                        <a:pt x="432816" y="863194"/>
                      </a:cubicBezTo>
                      <a:cubicBezTo>
                        <a:pt x="452323" y="849783"/>
                        <a:pt x="469392" y="842468"/>
                        <a:pt x="491338" y="826618"/>
                      </a:cubicBezTo>
                      <a:cubicBezTo>
                        <a:pt x="513284" y="810768"/>
                        <a:pt x="551079" y="785165"/>
                        <a:pt x="564490" y="768096"/>
                      </a:cubicBezTo>
                      <a:cubicBezTo>
                        <a:pt x="577901" y="751027"/>
                        <a:pt x="563271" y="735178"/>
                        <a:pt x="571805" y="724205"/>
                      </a:cubicBezTo>
                      <a:cubicBezTo>
                        <a:pt x="580339" y="713232"/>
                        <a:pt x="598627" y="707137"/>
                        <a:pt x="615696" y="702260"/>
                      </a:cubicBezTo>
                      <a:cubicBezTo>
                        <a:pt x="632765" y="697383"/>
                        <a:pt x="658368" y="699821"/>
                        <a:pt x="674218" y="694944"/>
                      </a:cubicBezTo>
                      <a:cubicBezTo>
                        <a:pt x="690068" y="690067"/>
                        <a:pt x="703479" y="691287"/>
                        <a:pt x="710794" y="672999"/>
                      </a:cubicBezTo>
                      <a:cubicBezTo>
                        <a:pt x="718109" y="654711"/>
                        <a:pt x="715671" y="603504"/>
                        <a:pt x="718109" y="585216"/>
                      </a:cubicBezTo>
                      <a:cubicBezTo>
                        <a:pt x="720547" y="566928"/>
                        <a:pt x="731520" y="570586"/>
                        <a:pt x="725424" y="563271"/>
                      </a:cubicBezTo>
                      <a:cubicBezTo>
                        <a:pt x="719328" y="555956"/>
                        <a:pt x="699821" y="554736"/>
                        <a:pt x="681533" y="541325"/>
                      </a:cubicBezTo>
                      <a:cubicBezTo>
                        <a:pt x="663245" y="527914"/>
                        <a:pt x="631546" y="499873"/>
                        <a:pt x="615696" y="482804"/>
                      </a:cubicBezTo>
                      <a:cubicBezTo>
                        <a:pt x="599846" y="465735"/>
                        <a:pt x="587654" y="459638"/>
                        <a:pt x="586435" y="438912"/>
                      </a:cubicBezTo>
                      <a:cubicBezTo>
                        <a:pt x="585216" y="418186"/>
                        <a:pt x="587655" y="385267"/>
                        <a:pt x="608381" y="358445"/>
                      </a:cubicBezTo>
                      <a:cubicBezTo>
                        <a:pt x="629107" y="331623"/>
                        <a:pt x="683972" y="296266"/>
                        <a:pt x="710794" y="277978"/>
                      </a:cubicBezTo>
                      <a:cubicBezTo>
                        <a:pt x="737616" y="259690"/>
                        <a:pt x="748589" y="258471"/>
                        <a:pt x="769315" y="248717"/>
                      </a:cubicBezTo>
                      <a:cubicBezTo>
                        <a:pt x="790041" y="238963"/>
                        <a:pt x="809549" y="242621"/>
                        <a:pt x="835152" y="219456"/>
                      </a:cubicBezTo>
                      <a:cubicBezTo>
                        <a:pt x="860755" y="196291"/>
                        <a:pt x="897332" y="134112"/>
                        <a:pt x="922935" y="109728"/>
                      </a:cubicBezTo>
                      <a:cubicBezTo>
                        <a:pt x="948538" y="85344"/>
                        <a:pt x="965606" y="84125"/>
                        <a:pt x="988771" y="73152"/>
                      </a:cubicBezTo>
                      <a:cubicBezTo>
                        <a:pt x="1011936" y="62179"/>
                        <a:pt x="1031443" y="51207"/>
                        <a:pt x="1061923" y="43892"/>
                      </a:cubicBezTo>
                      <a:cubicBezTo>
                        <a:pt x="1092403" y="36577"/>
                        <a:pt x="1141171" y="34138"/>
                        <a:pt x="1171651" y="29261"/>
                      </a:cubicBezTo>
                      <a:cubicBezTo>
                        <a:pt x="1202131" y="24384"/>
                        <a:pt x="1227734" y="19508"/>
                        <a:pt x="1244803" y="14631"/>
                      </a:cubicBezTo>
                      <a:cubicBezTo>
                        <a:pt x="1261872" y="9754"/>
                        <a:pt x="1239926" y="0"/>
                        <a:pt x="1274064" y="0"/>
                      </a:cubicBezTo>
                      <a:cubicBezTo>
                        <a:pt x="1308202" y="0"/>
                        <a:pt x="1403299" y="4877"/>
                        <a:pt x="1449629" y="14631"/>
                      </a:cubicBezTo>
                      <a:cubicBezTo>
                        <a:pt x="1495959" y="24385"/>
                        <a:pt x="1534973" y="48769"/>
                        <a:pt x="1552042" y="58522"/>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5" name="Freeform 54"/>
                <p:cNvSpPr/>
                <p:nvPr/>
              </p:nvSpPr>
              <p:spPr>
                <a:xfrm>
                  <a:off x="10865511" y="1766620"/>
                  <a:ext cx="3434486" cy="3155290"/>
                </a:xfrm>
                <a:custGeom>
                  <a:avLst/>
                  <a:gdLst>
                    <a:gd name="connsiteX0" fmla="*/ 1511807 w 3434486"/>
                    <a:gd name="connsiteY0" fmla="*/ 3658 h 3155290"/>
                    <a:gd name="connsiteX1" fmla="*/ 1643481 w 3434486"/>
                    <a:gd name="connsiteY1" fmla="*/ 40234 h 3155290"/>
                    <a:gd name="connsiteX2" fmla="*/ 1738579 w 3434486"/>
                    <a:gd name="connsiteY2" fmla="*/ 84126 h 3155290"/>
                    <a:gd name="connsiteX3" fmla="*/ 1826361 w 3434486"/>
                    <a:gd name="connsiteY3" fmla="*/ 142647 h 3155290"/>
                    <a:gd name="connsiteX4" fmla="*/ 1862937 w 3434486"/>
                    <a:gd name="connsiteY4" fmla="*/ 164593 h 3155290"/>
                    <a:gd name="connsiteX5" fmla="*/ 1884883 w 3434486"/>
                    <a:gd name="connsiteY5" fmla="*/ 135332 h 3155290"/>
                    <a:gd name="connsiteX6" fmla="*/ 1965350 w 3434486"/>
                    <a:gd name="connsiteY6" fmla="*/ 142647 h 3155290"/>
                    <a:gd name="connsiteX7" fmla="*/ 2001926 w 3434486"/>
                    <a:gd name="connsiteY7" fmla="*/ 193854 h 3155290"/>
                    <a:gd name="connsiteX8" fmla="*/ 2075078 w 3434486"/>
                    <a:gd name="connsiteY8" fmla="*/ 179223 h 3155290"/>
                    <a:gd name="connsiteX9" fmla="*/ 2133599 w 3434486"/>
                    <a:gd name="connsiteY9" fmla="*/ 193854 h 3155290"/>
                    <a:gd name="connsiteX10" fmla="*/ 2177491 w 3434486"/>
                    <a:gd name="connsiteY10" fmla="*/ 223114 h 3155290"/>
                    <a:gd name="connsiteX11" fmla="*/ 2221382 w 3434486"/>
                    <a:gd name="connsiteY11" fmla="*/ 201169 h 3155290"/>
                    <a:gd name="connsiteX12" fmla="*/ 2338425 w 3434486"/>
                    <a:gd name="connsiteY12" fmla="*/ 252375 h 3155290"/>
                    <a:gd name="connsiteX13" fmla="*/ 2353055 w 3434486"/>
                    <a:gd name="connsiteY13" fmla="*/ 223114 h 3155290"/>
                    <a:gd name="connsiteX14" fmla="*/ 2375001 w 3434486"/>
                    <a:gd name="connsiteY14" fmla="*/ 201169 h 3155290"/>
                    <a:gd name="connsiteX15" fmla="*/ 2448153 w 3434486"/>
                    <a:gd name="connsiteY15" fmla="*/ 267006 h 3155290"/>
                    <a:gd name="connsiteX16" fmla="*/ 2499359 w 3434486"/>
                    <a:gd name="connsiteY16" fmla="*/ 310897 h 3155290"/>
                    <a:gd name="connsiteX17" fmla="*/ 2557881 w 3434486"/>
                    <a:gd name="connsiteY17" fmla="*/ 325527 h 3155290"/>
                    <a:gd name="connsiteX18" fmla="*/ 2660294 w 3434486"/>
                    <a:gd name="connsiteY18" fmla="*/ 362103 h 3155290"/>
                    <a:gd name="connsiteX19" fmla="*/ 2865119 w 3434486"/>
                    <a:gd name="connsiteY19" fmla="*/ 566929 h 3155290"/>
                    <a:gd name="connsiteX20" fmla="*/ 3040684 w 3434486"/>
                    <a:gd name="connsiteY20" fmla="*/ 793700 h 3155290"/>
                    <a:gd name="connsiteX21" fmla="*/ 3186988 w 3434486"/>
                    <a:gd name="connsiteY21" fmla="*/ 1057047 h 3155290"/>
                    <a:gd name="connsiteX22" fmla="*/ 3318662 w 3434486"/>
                    <a:gd name="connsiteY22" fmla="*/ 1378916 h 3155290"/>
                    <a:gd name="connsiteX23" fmla="*/ 3384499 w 3434486"/>
                    <a:gd name="connsiteY23" fmla="*/ 1678839 h 3155290"/>
                    <a:gd name="connsiteX24" fmla="*/ 3428390 w 3434486"/>
                    <a:gd name="connsiteY24" fmla="*/ 1993393 h 3155290"/>
                    <a:gd name="connsiteX25" fmla="*/ 3421075 w 3434486"/>
                    <a:gd name="connsiteY25" fmla="*/ 2147012 h 3155290"/>
                    <a:gd name="connsiteX26" fmla="*/ 3399129 w 3434486"/>
                    <a:gd name="connsiteY26" fmla="*/ 2190903 h 3155290"/>
                    <a:gd name="connsiteX27" fmla="*/ 3399129 w 3434486"/>
                    <a:gd name="connsiteY27" fmla="*/ 2271370 h 3155290"/>
                    <a:gd name="connsiteX28" fmla="*/ 3355238 w 3434486"/>
                    <a:gd name="connsiteY28" fmla="*/ 2403044 h 3155290"/>
                    <a:gd name="connsiteX29" fmla="*/ 3347923 w 3434486"/>
                    <a:gd name="connsiteY29" fmla="*/ 2490826 h 3155290"/>
                    <a:gd name="connsiteX30" fmla="*/ 3333292 w 3434486"/>
                    <a:gd name="connsiteY30" fmla="*/ 2585924 h 3155290"/>
                    <a:gd name="connsiteX31" fmla="*/ 3318662 w 3434486"/>
                    <a:gd name="connsiteY31" fmla="*/ 2681022 h 3155290"/>
                    <a:gd name="connsiteX32" fmla="*/ 3267455 w 3434486"/>
                    <a:gd name="connsiteY32" fmla="*/ 2820010 h 3155290"/>
                    <a:gd name="connsiteX33" fmla="*/ 3260140 w 3434486"/>
                    <a:gd name="connsiteY33" fmla="*/ 2907793 h 3155290"/>
                    <a:gd name="connsiteX34" fmla="*/ 3325977 w 3434486"/>
                    <a:gd name="connsiteY34" fmla="*/ 2820010 h 3155290"/>
                    <a:gd name="connsiteX35" fmla="*/ 3318662 w 3434486"/>
                    <a:gd name="connsiteY35" fmla="*/ 2885847 h 3155290"/>
                    <a:gd name="connsiteX36" fmla="*/ 3296716 w 3434486"/>
                    <a:gd name="connsiteY36" fmla="*/ 3017521 h 3155290"/>
                    <a:gd name="connsiteX37" fmla="*/ 3201619 w 3434486"/>
                    <a:gd name="connsiteY37" fmla="*/ 3149194 h 3155290"/>
                    <a:gd name="connsiteX38" fmla="*/ 3230879 w 3434486"/>
                    <a:gd name="connsiteY38" fmla="*/ 3054097 h 3155290"/>
                    <a:gd name="connsiteX39" fmla="*/ 3238195 w 3434486"/>
                    <a:gd name="connsiteY39" fmla="*/ 3002890 h 3155290"/>
                    <a:gd name="connsiteX40" fmla="*/ 3208934 w 3434486"/>
                    <a:gd name="connsiteY40" fmla="*/ 2980945 h 3155290"/>
                    <a:gd name="connsiteX41" fmla="*/ 3194303 w 3434486"/>
                    <a:gd name="connsiteY41" fmla="*/ 2900478 h 3155290"/>
                    <a:gd name="connsiteX42" fmla="*/ 3223564 w 3434486"/>
                    <a:gd name="connsiteY42" fmla="*/ 2746858 h 3155290"/>
                    <a:gd name="connsiteX43" fmla="*/ 3260140 w 3434486"/>
                    <a:gd name="connsiteY43" fmla="*/ 2681022 h 3155290"/>
                    <a:gd name="connsiteX44" fmla="*/ 3216249 w 3434486"/>
                    <a:gd name="connsiteY44" fmla="*/ 2651761 h 3155290"/>
                    <a:gd name="connsiteX45" fmla="*/ 3216249 w 3434486"/>
                    <a:gd name="connsiteY45" fmla="*/ 2549348 h 3155290"/>
                    <a:gd name="connsiteX46" fmla="*/ 3201619 w 3434486"/>
                    <a:gd name="connsiteY46" fmla="*/ 2468881 h 3155290"/>
                    <a:gd name="connsiteX47" fmla="*/ 3186988 w 3434486"/>
                    <a:gd name="connsiteY47" fmla="*/ 2446935 h 3155290"/>
                    <a:gd name="connsiteX48" fmla="*/ 3121151 w 3434486"/>
                    <a:gd name="connsiteY48" fmla="*/ 2578609 h 3155290"/>
                    <a:gd name="connsiteX49" fmla="*/ 3121151 w 3434486"/>
                    <a:gd name="connsiteY49" fmla="*/ 2637130 h 3155290"/>
                    <a:gd name="connsiteX50" fmla="*/ 3077260 w 3434486"/>
                    <a:gd name="connsiteY50" fmla="*/ 2710282 h 3155290"/>
                    <a:gd name="connsiteX51" fmla="*/ 3077260 w 3434486"/>
                    <a:gd name="connsiteY51" fmla="*/ 2798065 h 3155290"/>
                    <a:gd name="connsiteX52" fmla="*/ 3033369 w 3434486"/>
                    <a:gd name="connsiteY52" fmla="*/ 2863902 h 3155290"/>
                    <a:gd name="connsiteX53" fmla="*/ 3018739 w 3434486"/>
                    <a:gd name="connsiteY53" fmla="*/ 2922423 h 3155290"/>
                    <a:gd name="connsiteX54" fmla="*/ 3004108 w 3434486"/>
                    <a:gd name="connsiteY54" fmla="*/ 2944369 h 3155290"/>
                    <a:gd name="connsiteX55" fmla="*/ 2945587 w 3434486"/>
                    <a:gd name="connsiteY55" fmla="*/ 2929738 h 3155290"/>
                    <a:gd name="connsiteX56" fmla="*/ 2930956 w 3434486"/>
                    <a:gd name="connsiteY56" fmla="*/ 2841956 h 3155290"/>
                    <a:gd name="connsiteX57" fmla="*/ 2945587 w 3434486"/>
                    <a:gd name="connsiteY57" fmla="*/ 2717598 h 3155290"/>
                    <a:gd name="connsiteX58" fmla="*/ 2916326 w 3434486"/>
                    <a:gd name="connsiteY58" fmla="*/ 2629815 h 3155290"/>
                    <a:gd name="connsiteX59" fmla="*/ 2916326 w 3434486"/>
                    <a:gd name="connsiteY59" fmla="*/ 2505457 h 3155290"/>
                    <a:gd name="connsiteX60" fmla="*/ 2835859 w 3434486"/>
                    <a:gd name="connsiteY60" fmla="*/ 2388414 h 3155290"/>
                    <a:gd name="connsiteX61" fmla="*/ 2784652 w 3434486"/>
                    <a:gd name="connsiteY61" fmla="*/ 2315262 h 3155290"/>
                    <a:gd name="connsiteX62" fmla="*/ 2718815 w 3434486"/>
                    <a:gd name="connsiteY62" fmla="*/ 2293316 h 3155290"/>
                    <a:gd name="connsiteX63" fmla="*/ 2404262 w 3434486"/>
                    <a:gd name="connsiteY63" fmla="*/ 2183588 h 3155290"/>
                    <a:gd name="connsiteX64" fmla="*/ 1672742 w 3434486"/>
                    <a:gd name="connsiteY64" fmla="*/ 1854404 h 3155290"/>
                    <a:gd name="connsiteX65" fmla="*/ 1767839 w 3434486"/>
                    <a:gd name="connsiteY65" fmla="*/ 1825143 h 3155290"/>
                    <a:gd name="connsiteX66" fmla="*/ 1826361 w 3434486"/>
                    <a:gd name="connsiteY66" fmla="*/ 1737361 h 3155290"/>
                    <a:gd name="connsiteX67" fmla="*/ 1738579 w 3434486"/>
                    <a:gd name="connsiteY67" fmla="*/ 1722730 h 3155290"/>
                    <a:gd name="connsiteX68" fmla="*/ 1665427 w 3434486"/>
                    <a:gd name="connsiteY68" fmla="*/ 1686154 h 3155290"/>
                    <a:gd name="connsiteX69" fmla="*/ 1570329 w 3434486"/>
                    <a:gd name="connsiteY69" fmla="*/ 1678839 h 3155290"/>
                    <a:gd name="connsiteX70" fmla="*/ 1511807 w 3434486"/>
                    <a:gd name="connsiteY70" fmla="*/ 1627633 h 3155290"/>
                    <a:gd name="connsiteX71" fmla="*/ 1445971 w 3434486"/>
                    <a:gd name="connsiteY71" fmla="*/ 1583742 h 3155290"/>
                    <a:gd name="connsiteX72" fmla="*/ 1431340 w 3434486"/>
                    <a:gd name="connsiteY72" fmla="*/ 1627633 h 3155290"/>
                    <a:gd name="connsiteX73" fmla="*/ 1445971 w 3434486"/>
                    <a:gd name="connsiteY73" fmla="*/ 1693470 h 3155290"/>
                    <a:gd name="connsiteX74" fmla="*/ 1402079 w 3434486"/>
                    <a:gd name="connsiteY74" fmla="*/ 1678839 h 3155290"/>
                    <a:gd name="connsiteX75" fmla="*/ 1328927 w 3434486"/>
                    <a:gd name="connsiteY75" fmla="*/ 1634948 h 3155290"/>
                    <a:gd name="connsiteX76" fmla="*/ 1285036 w 3434486"/>
                    <a:gd name="connsiteY76" fmla="*/ 1598372 h 3155290"/>
                    <a:gd name="connsiteX77" fmla="*/ 1233830 w 3434486"/>
                    <a:gd name="connsiteY77" fmla="*/ 1583742 h 3155290"/>
                    <a:gd name="connsiteX78" fmla="*/ 1233830 w 3434486"/>
                    <a:gd name="connsiteY78" fmla="*/ 1532535 h 3155290"/>
                    <a:gd name="connsiteX79" fmla="*/ 1197254 w 3434486"/>
                    <a:gd name="connsiteY79" fmla="*/ 1444753 h 3155290"/>
                    <a:gd name="connsiteX80" fmla="*/ 1153363 w 3434486"/>
                    <a:gd name="connsiteY80" fmla="*/ 1444753 h 3155290"/>
                    <a:gd name="connsiteX81" fmla="*/ 1124102 w 3434486"/>
                    <a:gd name="connsiteY81" fmla="*/ 1474014 h 3155290"/>
                    <a:gd name="connsiteX82" fmla="*/ 1124102 w 3434486"/>
                    <a:gd name="connsiteY82" fmla="*/ 1583742 h 3155290"/>
                    <a:gd name="connsiteX83" fmla="*/ 1021689 w 3434486"/>
                    <a:gd name="connsiteY83" fmla="*/ 1547166 h 3155290"/>
                    <a:gd name="connsiteX84" fmla="*/ 955852 w 3434486"/>
                    <a:gd name="connsiteY84" fmla="*/ 1503274 h 3155290"/>
                    <a:gd name="connsiteX85" fmla="*/ 948537 w 3434486"/>
                    <a:gd name="connsiteY85" fmla="*/ 1415492 h 3155290"/>
                    <a:gd name="connsiteX86" fmla="*/ 853439 w 3434486"/>
                    <a:gd name="connsiteY86" fmla="*/ 1335025 h 3155290"/>
                    <a:gd name="connsiteX87" fmla="*/ 787603 w 3434486"/>
                    <a:gd name="connsiteY87" fmla="*/ 1232612 h 3155290"/>
                    <a:gd name="connsiteX88" fmla="*/ 751027 w 3434486"/>
                    <a:gd name="connsiteY88" fmla="*/ 1217982 h 3155290"/>
                    <a:gd name="connsiteX89" fmla="*/ 707135 w 3434486"/>
                    <a:gd name="connsiteY89" fmla="*/ 1239927 h 3155290"/>
                    <a:gd name="connsiteX90" fmla="*/ 597407 w 3434486"/>
                    <a:gd name="connsiteY90" fmla="*/ 1247242 h 3155290"/>
                    <a:gd name="connsiteX91" fmla="*/ 538886 w 3434486"/>
                    <a:gd name="connsiteY91" fmla="*/ 1283818 h 3155290"/>
                    <a:gd name="connsiteX92" fmla="*/ 494995 w 3434486"/>
                    <a:gd name="connsiteY92" fmla="*/ 1356970 h 3155290"/>
                    <a:gd name="connsiteX93" fmla="*/ 465734 w 3434486"/>
                    <a:gd name="connsiteY93" fmla="*/ 1393546 h 3155290"/>
                    <a:gd name="connsiteX94" fmla="*/ 458419 w 3434486"/>
                    <a:gd name="connsiteY94" fmla="*/ 1517905 h 3155290"/>
                    <a:gd name="connsiteX95" fmla="*/ 392582 w 3434486"/>
                    <a:gd name="connsiteY95" fmla="*/ 1583742 h 3155290"/>
                    <a:gd name="connsiteX96" fmla="*/ 297484 w 3434486"/>
                    <a:gd name="connsiteY96" fmla="*/ 1634948 h 3155290"/>
                    <a:gd name="connsiteX97" fmla="*/ 165811 w 3434486"/>
                    <a:gd name="connsiteY97" fmla="*/ 1656894 h 3155290"/>
                    <a:gd name="connsiteX98" fmla="*/ 56083 w 3434486"/>
                    <a:gd name="connsiteY98" fmla="*/ 1686154 h 3155290"/>
                    <a:gd name="connsiteX99" fmla="*/ 63398 w 3434486"/>
                    <a:gd name="connsiteY99" fmla="*/ 1554481 h 3155290"/>
                    <a:gd name="connsiteX100" fmla="*/ 436473 w 3434486"/>
                    <a:gd name="connsiteY100" fmla="*/ 1115569 h 3155290"/>
                    <a:gd name="connsiteX101" fmla="*/ 868070 w 3434486"/>
                    <a:gd name="connsiteY101" fmla="*/ 610820 h 3155290"/>
                    <a:gd name="connsiteX102" fmla="*/ 1204569 w 3434486"/>
                    <a:gd name="connsiteY102" fmla="*/ 193854 h 3155290"/>
                    <a:gd name="connsiteX103" fmla="*/ 1402079 w 3434486"/>
                    <a:gd name="connsiteY103" fmla="*/ 62180 h 3155290"/>
                    <a:gd name="connsiteX104" fmla="*/ 1511807 w 3434486"/>
                    <a:gd name="connsiteY104" fmla="*/ 3658 h 315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34486" h="3155290">
                      <a:moveTo>
                        <a:pt x="1511807" y="3658"/>
                      </a:moveTo>
                      <a:cubicBezTo>
                        <a:pt x="1552041" y="0"/>
                        <a:pt x="1605686" y="26823"/>
                        <a:pt x="1643481" y="40234"/>
                      </a:cubicBezTo>
                      <a:cubicBezTo>
                        <a:pt x="1681276" y="53645"/>
                        <a:pt x="1708099" y="67057"/>
                        <a:pt x="1738579" y="84126"/>
                      </a:cubicBezTo>
                      <a:cubicBezTo>
                        <a:pt x="1769059" y="101195"/>
                        <a:pt x="1805635" y="129236"/>
                        <a:pt x="1826361" y="142647"/>
                      </a:cubicBezTo>
                      <a:cubicBezTo>
                        <a:pt x="1847087" y="156058"/>
                        <a:pt x="1853183" y="165812"/>
                        <a:pt x="1862937" y="164593"/>
                      </a:cubicBezTo>
                      <a:cubicBezTo>
                        <a:pt x="1872691" y="163374"/>
                        <a:pt x="1867814" y="138990"/>
                        <a:pt x="1884883" y="135332"/>
                      </a:cubicBezTo>
                      <a:cubicBezTo>
                        <a:pt x="1901952" y="131674"/>
                        <a:pt x="1945843" y="132893"/>
                        <a:pt x="1965350" y="142647"/>
                      </a:cubicBezTo>
                      <a:cubicBezTo>
                        <a:pt x="1984857" y="152401"/>
                        <a:pt x="1983638" y="187758"/>
                        <a:pt x="2001926" y="193854"/>
                      </a:cubicBezTo>
                      <a:cubicBezTo>
                        <a:pt x="2020214" y="199950"/>
                        <a:pt x="2053133" y="179223"/>
                        <a:pt x="2075078" y="179223"/>
                      </a:cubicBezTo>
                      <a:cubicBezTo>
                        <a:pt x="2097023" y="179223"/>
                        <a:pt x="2116530" y="186539"/>
                        <a:pt x="2133599" y="193854"/>
                      </a:cubicBezTo>
                      <a:cubicBezTo>
                        <a:pt x="2150668" y="201169"/>
                        <a:pt x="2162861" y="221895"/>
                        <a:pt x="2177491" y="223114"/>
                      </a:cubicBezTo>
                      <a:cubicBezTo>
                        <a:pt x="2192121" y="224333"/>
                        <a:pt x="2194560" y="196292"/>
                        <a:pt x="2221382" y="201169"/>
                      </a:cubicBezTo>
                      <a:cubicBezTo>
                        <a:pt x="2248204" y="206046"/>
                        <a:pt x="2316480" y="248718"/>
                        <a:pt x="2338425" y="252375"/>
                      </a:cubicBezTo>
                      <a:cubicBezTo>
                        <a:pt x="2360370" y="256032"/>
                        <a:pt x="2346959" y="231648"/>
                        <a:pt x="2353055" y="223114"/>
                      </a:cubicBezTo>
                      <a:cubicBezTo>
                        <a:pt x="2359151" y="214580"/>
                        <a:pt x="2359151" y="193854"/>
                        <a:pt x="2375001" y="201169"/>
                      </a:cubicBezTo>
                      <a:cubicBezTo>
                        <a:pt x="2390851" y="208484"/>
                        <a:pt x="2427427" y="248718"/>
                        <a:pt x="2448153" y="267006"/>
                      </a:cubicBezTo>
                      <a:cubicBezTo>
                        <a:pt x="2468879" y="285294"/>
                        <a:pt x="2481071" y="301144"/>
                        <a:pt x="2499359" y="310897"/>
                      </a:cubicBezTo>
                      <a:cubicBezTo>
                        <a:pt x="2517647" y="320650"/>
                        <a:pt x="2531058" y="316993"/>
                        <a:pt x="2557881" y="325527"/>
                      </a:cubicBezTo>
                      <a:cubicBezTo>
                        <a:pt x="2584704" y="334061"/>
                        <a:pt x="2609088" y="321869"/>
                        <a:pt x="2660294" y="362103"/>
                      </a:cubicBezTo>
                      <a:cubicBezTo>
                        <a:pt x="2711500" y="402337"/>
                        <a:pt x="2801721" y="494996"/>
                        <a:pt x="2865119" y="566929"/>
                      </a:cubicBezTo>
                      <a:cubicBezTo>
                        <a:pt x="2928517" y="638862"/>
                        <a:pt x="2987039" y="712014"/>
                        <a:pt x="3040684" y="793700"/>
                      </a:cubicBezTo>
                      <a:cubicBezTo>
                        <a:pt x="3094329" y="875386"/>
                        <a:pt x="3140658" y="959511"/>
                        <a:pt x="3186988" y="1057047"/>
                      </a:cubicBezTo>
                      <a:cubicBezTo>
                        <a:pt x="3233318" y="1154583"/>
                        <a:pt x="3285744" y="1275284"/>
                        <a:pt x="3318662" y="1378916"/>
                      </a:cubicBezTo>
                      <a:cubicBezTo>
                        <a:pt x="3351581" y="1482548"/>
                        <a:pt x="3366211" y="1576426"/>
                        <a:pt x="3384499" y="1678839"/>
                      </a:cubicBezTo>
                      <a:cubicBezTo>
                        <a:pt x="3402787" y="1781252"/>
                        <a:pt x="3422294" y="1915364"/>
                        <a:pt x="3428390" y="1993393"/>
                      </a:cubicBezTo>
                      <a:cubicBezTo>
                        <a:pt x="3434486" y="2071422"/>
                        <a:pt x="3425952" y="2114094"/>
                        <a:pt x="3421075" y="2147012"/>
                      </a:cubicBezTo>
                      <a:cubicBezTo>
                        <a:pt x="3416198" y="2179930"/>
                        <a:pt x="3402787" y="2170177"/>
                        <a:pt x="3399129" y="2190903"/>
                      </a:cubicBezTo>
                      <a:cubicBezTo>
                        <a:pt x="3395471" y="2211629"/>
                        <a:pt x="3406444" y="2236013"/>
                        <a:pt x="3399129" y="2271370"/>
                      </a:cubicBezTo>
                      <a:cubicBezTo>
                        <a:pt x="3391814" y="2306727"/>
                        <a:pt x="3363772" y="2366468"/>
                        <a:pt x="3355238" y="2403044"/>
                      </a:cubicBezTo>
                      <a:cubicBezTo>
                        <a:pt x="3346704" y="2439620"/>
                        <a:pt x="3351581" y="2460346"/>
                        <a:pt x="3347923" y="2490826"/>
                      </a:cubicBezTo>
                      <a:cubicBezTo>
                        <a:pt x="3344265" y="2521306"/>
                        <a:pt x="3333292" y="2585924"/>
                        <a:pt x="3333292" y="2585924"/>
                      </a:cubicBezTo>
                      <a:cubicBezTo>
                        <a:pt x="3328415" y="2617623"/>
                        <a:pt x="3329635" y="2642008"/>
                        <a:pt x="3318662" y="2681022"/>
                      </a:cubicBezTo>
                      <a:cubicBezTo>
                        <a:pt x="3307689" y="2720036"/>
                        <a:pt x="3277209" y="2782215"/>
                        <a:pt x="3267455" y="2820010"/>
                      </a:cubicBezTo>
                      <a:cubicBezTo>
                        <a:pt x="3257701" y="2857805"/>
                        <a:pt x="3250386" y="2907793"/>
                        <a:pt x="3260140" y="2907793"/>
                      </a:cubicBezTo>
                      <a:cubicBezTo>
                        <a:pt x="3269894" y="2907793"/>
                        <a:pt x="3316224" y="2823668"/>
                        <a:pt x="3325977" y="2820010"/>
                      </a:cubicBezTo>
                      <a:cubicBezTo>
                        <a:pt x="3335730" y="2816352"/>
                        <a:pt x="3323539" y="2852929"/>
                        <a:pt x="3318662" y="2885847"/>
                      </a:cubicBezTo>
                      <a:cubicBezTo>
                        <a:pt x="3313785" y="2918765"/>
                        <a:pt x="3316223" y="2973630"/>
                        <a:pt x="3296716" y="3017521"/>
                      </a:cubicBezTo>
                      <a:cubicBezTo>
                        <a:pt x="3277209" y="3061412"/>
                        <a:pt x="3212592" y="3143098"/>
                        <a:pt x="3201619" y="3149194"/>
                      </a:cubicBezTo>
                      <a:cubicBezTo>
                        <a:pt x="3190646" y="3155290"/>
                        <a:pt x="3224783" y="3078481"/>
                        <a:pt x="3230879" y="3054097"/>
                      </a:cubicBezTo>
                      <a:cubicBezTo>
                        <a:pt x="3236975" y="3029713"/>
                        <a:pt x="3241852" y="3015082"/>
                        <a:pt x="3238195" y="3002890"/>
                      </a:cubicBezTo>
                      <a:cubicBezTo>
                        <a:pt x="3234538" y="2990698"/>
                        <a:pt x="3216249" y="2998014"/>
                        <a:pt x="3208934" y="2980945"/>
                      </a:cubicBezTo>
                      <a:cubicBezTo>
                        <a:pt x="3201619" y="2963876"/>
                        <a:pt x="3191865" y="2939492"/>
                        <a:pt x="3194303" y="2900478"/>
                      </a:cubicBezTo>
                      <a:cubicBezTo>
                        <a:pt x="3196741" y="2861464"/>
                        <a:pt x="3212591" y="2783434"/>
                        <a:pt x="3223564" y="2746858"/>
                      </a:cubicBezTo>
                      <a:cubicBezTo>
                        <a:pt x="3234537" y="2710282"/>
                        <a:pt x="3261359" y="2696871"/>
                        <a:pt x="3260140" y="2681022"/>
                      </a:cubicBezTo>
                      <a:cubicBezTo>
                        <a:pt x="3258921" y="2665173"/>
                        <a:pt x="3223564" y="2673707"/>
                        <a:pt x="3216249" y="2651761"/>
                      </a:cubicBezTo>
                      <a:cubicBezTo>
                        <a:pt x="3208934" y="2629815"/>
                        <a:pt x="3218687" y="2579828"/>
                        <a:pt x="3216249" y="2549348"/>
                      </a:cubicBezTo>
                      <a:cubicBezTo>
                        <a:pt x="3213811" y="2518868"/>
                        <a:pt x="3206496" y="2485950"/>
                        <a:pt x="3201619" y="2468881"/>
                      </a:cubicBezTo>
                      <a:cubicBezTo>
                        <a:pt x="3196742" y="2451812"/>
                        <a:pt x="3200399" y="2428647"/>
                        <a:pt x="3186988" y="2446935"/>
                      </a:cubicBezTo>
                      <a:cubicBezTo>
                        <a:pt x="3173577" y="2465223"/>
                        <a:pt x="3132124" y="2546910"/>
                        <a:pt x="3121151" y="2578609"/>
                      </a:cubicBezTo>
                      <a:cubicBezTo>
                        <a:pt x="3110178" y="2610308"/>
                        <a:pt x="3128466" y="2615185"/>
                        <a:pt x="3121151" y="2637130"/>
                      </a:cubicBezTo>
                      <a:cubicBezTo>
                        <a:pt x="3113836" y="2659075"/>
                        <a:pt x="3084575" y="2683460"/>
                        <a:pt x="3077260" y="2710282"/>
                      </a:cubicBezTo>
                      <a:cubicBezTo>
                        <a:pt x="3069945" y="2737104"/>
                        <a:pt x="3084575" y="2772462"/>
                        <a:pt x="3077260" y="2798065"/>
                      </a:cubicBezTo>
                      <a:cubicBezTo>
                        <a:pt x="3069945" y="2823668"/>
                        <a:pt x="3043123" y="2843176"/>
                        <a:pt x="3033369" y="2863902"/>
                      </a:cubicBezTo>
                      <a:cubicBezTo>
                        <a:pt x="3023616" y="2884628"/>
                        <a:pt x="3023616" y="2909012"/>
                        <a:pt x="3018739" y="2922423"/>
                      </a:cubicBezTo>
                      <a:cubicBezTo>
                        <a:pt x="3013862" y="2935834"/>
                        <a:pt x="3016300" y="2943150"/>
                        <a:pt x="3004108" y="2944369"/>
                      </a:cubicBezTo>
                      <a:cubicBezTo>
                        <a:pt x="2991916" y="2945588"/>
                        <a:pt x="2957779" y="2946807"/>
                        <a:pt x="2945587" y="2929738"/>
                      </a:cubicBezTo>
                      <a:cubicBezTo>
                        <a:pt x="2933395" y="2912669"/>
                        <a:pt x="2930956" y="2877313"/>
                        <a:pt x="2930956" y="2841956"/>
                      </a:cubicBezTo>
                      <a:cubicBezTo>
                        <a:pt x="2930956" y="2806599"/>
                        <a:pt x="2948025" y="2752955"/>
                        <a:pt x="2945587" y="2717598"/>
                      </a:cubicBezTo>
                      <a:cubicBezTo>
                        <a:pt x="2943149" y="2682241"/>
                        <a:pt x="2921203" y="2665172"/>
                        <a:pt x="2916326" y="2629815"/>
                      </a:cubicBezTo>
                      <a:cubicBezTo>
                        <a:pt x="2911449" y="2594458"/>
                        <a:pt x="2929737" y="2545690"/>
                        <a:pt x="2916326" y="2505457"/>
                      </a:cubicBezTo>
                      <a:cubicBezTo>
                        <a:pt x="2902915" y="2465224"/>
                        <a:pt x="2857805" y="2420113"/>
                        <a:pt x="2835859" y="2388414"/>
                      </a:cubicBezTo>
                      <a:cubicBezTo>
                        <a:pt x="2813913" y="2356715"/>
                        <a:pt x="2804159" y="2331112"/>
                        <a:pt x="2784652" y="2315262"/>
                      </a:cubicBezTo>
                      <a:cubicBezTo>
                        <a:pt x="2765145" y="2299412"/>
                        <a:pt x="2718815" y="2293316"/>
                        <a:pt x="2718815" y="2293316"/>
                      </a:cubicBezTo>
                      <a:cubicBezTo>
                        <a:pt x="2655417" y="2271370"/>
                        <a:pt x="2578607" y="2256740"/>
                        <a:pt x="2404262" y="2183588"/>
                      </a:cubicBezTo>
                      <a:cubicBezTo>
                        <a:pt x="2229917" y="2110436"/>
                        <a:pt x="1778812" y="1914145"/>
                        <a:pt x="1672742" y="1854404"/>
                      </a:cubicBezTo>
                      <a:cubicBezTo>
                        <a:pt x="1566672" y="1794663"/>
                        <a:pt x="1742236" y="1844650"/>
                        <a:pt x="1767839" y="1825143"/>
                      </a:cubicBezTo>
                      <a:cubicBezTo>
                        <a:pt x="1793442" y="1805636"/>
                        <a:pt x="1831238" y="1754430"/>
                        <a:pt x="1826361" y="1737361"/>
                      </a:cubicBezTo>
                      <a:cubicBezTo>
                        <a:pt x="1821484" y="1720292"/>
                        <a:pt x="1765401" y="1731265"/>
                        <a:pt x="1738579" y="1722730"/>
                      </a:cubicBezTo>
                      <a:cubicBezTo>
                        <a:pt x="1711757" y="1714196"/>
                        <a:pt x="1693468" y="1693469"/>
                        <a:pt x="1665427" y="1686154"/>
                      </a:cubicBezTo>
                      <a:cubicBezTo>
                        <a:pt x="1637386" y="1678839"/>
                        <a:pt x="1595932" y="1688593"/>
                        <a:pt x="1570329" y="1678839"/>
                      </a:cubicBezTo>
                      <a:cubicBezTo>
                        <a:pt x="1544726" y="1669086"/>
                        <a:pt x="1532533" y="1643483"/>
                        <a:pt x="1511807" y="1627633"/>
                      </a:cubicBezTo>
                      <a:cubicBezTo>
                        <a:pt x="1491081" y="1611784"/>
                        <a:pt x="1459382" y="1583742"/>
                        <a:pt x="1445971" y="1583742"/>
                      </a:cubicBezTo>
                      <a:cubicBezTo>
                        <a:pt x="1432560" y="1583742"/>
                        <a:pt x="1431340" y="1609345"/>
                        <a:pt x="1431340" y="1627633"/>
                      </a:cubicBezTo>
                      <a:cubicBezTo>
                        <a:pt x="1431340" y="1645921"/>
                        <a:pt x="1450848" y="1684936"/>
                        <a:pt x="1445971" y="1693470"/>
                      </a:cubicBezTo>
                      <a:cubicBezTo>
                        <a:pt x="1441094" y="1702004"/>
                        <a:pt x="1421586" y="1688593"/>
                        <a:pt x="1402079" y="1678839"/>
                      </a:cubicBezTo>
                      <a:cubicBezTo>
                        <a:pt x="1382572" y="1669085"/>
                        <a:pt x="1348434" y="1648359"/>
                        <a:pt x="1328927" y="1634948"/>
                      </a:cubicBezTo>
                      <a:cubicBezTo>
                        <a:pt x="1309420" y="1621537"/>
                        <a:pt x="1300886" y="1606906"/>
                        <a:pt x="1285036" y="1598372"/>
                      </a:cubicBezTo>
                      <a:cubicBezTo>
                        <a:pt x="1269187" y="1589838"/>
                        <a:pt x="1242364" y="1594715"/>
                        <a:pt x="1233830" y="1583742"/>
                      </a:cubicBezTo>
                      <a:cubicBezTo>
                        <a:pt x="1225296" y="1572769"/>
                        <a:pt x="1239926" y="1555700"/>
                        <a:pt x="1233830" y="1532535"/>
                      </a:cubicBezTo>
                      <a:cubicBezTo>
                        <a:pt x="1227734" y="1509370"/>
                        <a:pt x="1210665" y="1459383"/>
                        <a:pt x="1197254" y="1444753"/>
                      </a:cubicBezTo>
                      <a:cubicBezTo>
                        <a:pt x="1183843" y="1430123"/>
                        <a:pt x="1165555" y="1439876"/>
                        <a:pt x="1153363" y="1444753"/>
                      </a:cubicBezTo>
                      <a:cubicBezTo>
                        <a:pt x="1141171" y="1449630"/>
                        <a:pt x="1128979" y="1450849"/>
                        <a:pt x="1124102" y="1474014"/>
                      </a:cubicBezTo>
                      <a:cubicBezTo>
                        <a:pt x="1119225" y="1497179"/>
                        <a:pt x="1141171" y="1571550"/>
                        <a:pt x="1124102" y="1583742"/>
                      </a:cubicBezTo>
                      <a:cubicBezTo>
                        <a:pt x="1107033" y="1595934"/>
                        <a:pt x="1049731" y="1560577"/>
                        <a:pt x="1021689" y="1547166"/>
                      </a:cubicBezTo>
                      <a:cubicBezTo>
                        <a:pt x="993647" y="1533755"/>
                        <a:pt x="968044" y="1525220"/>
                        <a:pt x="955852" y="1503274"/>
                      </a:cubicBezTo>
                      <a:cubicBezTo>
                        <a:pt x="943660" y="1481328"/>
                        <a:pt x="965606" y="1443533"/>
                        <a:pt x="948537" y="1415492"/>
                      </a:cubicBezTo>
                      <a:cubicBezTo>
                        <a:pt x="931468" y="1387451"/>
                        <a:pt x="880261" y="1365505"/>
                        <a:pt x="853439" y="1335025"/>
                      </a:cubicBezTo>
                      <a:cubicBezTo>
                        <a:pt x="826617" y="1304545"/>
                        <a:pt x="804672" y="1252119"/>
                        <a:pt x="787603" y="1232612"/>
                      </a:cubicBezTo>
                      <a:cubicBezTo>
                        <a:pt x="770534" y="1213105"/>
                        <a:pt x="764438" y="1216763"/>
                        <a:pt x="751027" y="1217982"/>
                      </a:cubicBezTo>
                      <a:cubicBezTo>
                        <a:pt x="737616" y="1219201"/>
                        <a:pt x="732738" y="1235050"/>
                        <a:pt x="707135" y="1239927"/>
                      </a:cubicBezTo>
                      <a:cubicBezTo>
                        <a:pt x="681532" y="1244804"/>
                        <a:pt x="625448" y="1239927"/>
                        <a:pt x="597407" y="1247242"/>
                      </a:cubicBezTo>
                      <a:cubicBezTo>
                        <a:pt x="569366" y="1254557"/>
                        <a:pt x="555955" y="1265530"/>
                        <a:pt x="538886" y="1283818"/>
                      </a:cubicBezTo>
                      <a:cubicBezTo>
                        <a:pt x="521817" y="1302106"/>
                        <a:pt x="507187" y="1338682"/>
                        <a:pt x="494995" y="1356970"/>
                      </a:cubicBezTo>
                      <a:cubicBezTo>
                        <a:pt x="482803" y="1375258"/>
                        <a:pt x="471830" y="1366724"/>
                        <a:pt x="465734" y="1393546"/>
                      </a:cubicBezTo>
                      <a:cubicBezTo>
                        <a:pt x="459638" y="1420368"/>
                        <a:pt x="470611" y="1486206"/>
                        <a:pt x="458419" y="1517905"/>
                      </a:cubicBezTo>
                      <a:cubicBezTo>
                        <a:pt x="446227" y="1549604"/>
                        <a:pt x="419404" y="1564235"/>
                        <a:pt x="392582" y="1583742"/>
                      </a:cubicBezTo>
                      <a:cubicBezTo>
                        <a:pt x="365760" y="1603249"/>
                        <a:pt x="335279" y="1622756"/>
                        <a:pt x="297484" y="1634948"/>
                      </a:cubicBezTo>
                      <a:cubicBezTo>
                        <a:pt x="259689" y="1647140"/>
                        <a:pt x="206044" y="1648360"/>
                        <a:pt x="165811" y="1656894"/>
                      </a:cubicBezTo>
                      <a:cubicBezTo>
                        <a:pt x="125578" y="1665428"/>
                        <a:pt x="73152" y="1703223"/>
                        <a:pt x="56083" y="1686154"/>
                      </a:cubicBezTo>
                      <a:cubicBezTo>
                        <a:pt x="39014" y="1669085"/>
                        <a:pt x="0" y="1649579"/>
                        <a:pt x="63398" y="1554481"/>
                      </a:cubicBezTo>
                      <a:cubicBezTo>
                        <a:pt x="126796" y="1459384"/>
                        <a:pt x="436473" y="1115569"/>
                        <a:pt x="436473" y="1115569"/>
                      </a:cubicBezTo>
                      <a:cubicBezTo>
                        <a:pt x="570585" y="958292"/>
                        <a:pt x="740054" y="764439"/>
                        <a:pt x="868070" y="610820"/>
                      </a:cubicBezTo>
                      <a:cubicBezTo>
                        <a:pt x="996086" y="457201"/>
                        <a:pt x="1115568" y="285294"/>
                        <a:pt x="1204569" y="193854"/>
                      </a:cubicBezTo>
                      <a:cubicBezTo>
                        <a:pt x="1293570" y="102414"/>
                        <a:pt x="1348434" y="92660"/>
                        <a:pt x="1402079" y="62180"/>
                      </a:cubicBezTo>
                      <a:cubicBezTo>
                        <a:pt x="1455724" y="31700"/>
                        <a:pt x="1471573" y="7316"/>
                        <a:pt x="1511807" y="365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6" name="Freeform 55"/>
                <p:cNvSpPr/>
                <p:nvPr/>
              </p:nvSpPr>
              <p:spPr>
                <a:xfrm>
                  <a:off x="11089843" y="2136038"/>
                  <a:ext cx="287732" cy="416967"/>
                </a:xfrm>
                <a:custGeom>
                  <a:avLst/>
                  <a:gdLst>
                    <a:gd name="connsiteX0" fmla="*/ 0 w 287732"/>
                    <a:gd name="connsiteY0" fmla="*/ 416967 h 416967"/>
                    <a:gd name="connsiteX1" fmla="*/ 58522 w 287732"/>
                    <a:gd name="connsiteY1" fmla="*/ 387706 h 416967"/>
                    <a:gd name="connsiteX2" fmla="*/ 109728 w 287732"/>
                    <a:gd name="connsiteY2" fmla="*/ 351130 h 416967"/>
                    <a:gd name="connsiteX3" fmla="*/ 197511 w 287732"/>
                    <a:gd name="connsiteY3" fmla="*/ 351130 h 416967"/>
                    <a:gd name="connsiteX4" fmla="*/ 248717 w 287732"/>
                    <a:gd name="connsiteY4" fmla="*/ 321869 h 416967"/>
                    <a:gd name="connsiteX5" fmla="*/ 270663 w 287732"/>
                    <a:gd name="connsiteY5" fmla="*/ 299924 h 416967"/>
                    <a:gd name="connsiteX6" fmla="*/ 226771 w 287732"/>
                    <a:gd name="connsiteY6" fmla="*/ 299924 h 416967"/>
                    <a:gd name="connsiteX7" fmla="*/ 197511 w 287732"/>
                    <a:gd name="connsiteY7" fmla="*/ 307239 h 416967"/>
                    <a:gd name="connsiteX8" fmla="*/ 248717 w 287732"/>
                    <a:gd name="connsiteY8" fmla="*/ 277978 h 416967"/>
                    <a:gd name="connsiteX9" fmla="*/ 270663 w 287732"/>
                    <a:gd name="connsiteY9" fmla="*/ 263348 h 416967"/>
                    <a:gd name="connsiteX10" fmla="*/ 277978 w 287732"/>
                    <a:gd name="connsiteY10" fmla="*/ 234087 h 416967"/>
                    <a:gd name="connsiteX11" fmla="*/ 212141 w 287732"/>
                    <a:gd name="connsiteY11" fmla="*/ 212141 h 416967"/>
                    <a:gd name="connsiteX12" fmla="*/ 190195 w 287732"/>
                    <a:gd name="connsiteY12" fmla="*/ 182880 h 416967"/>
                    <a:gd name="connsiteX13" fmla="*/ 175565 w 287732"/>
                    <a:gd name="connsiteY13" fmla="*/ 131674 h 416967"/>
                    <a:gd name="connsiteX14" fmla="*/ 182880 w 287732"/>
                    <a:gd name="connsiteY14" fmla="*/ 95098 h 416967"/>
                    <a:gd name="connsiteX15" fmla="*/ 204826 w 287732"/>
                    <a:gd name="connsiteY15" fmla="*/ 29261 h 416967"/>
                    <a:gd name="connsiteX16" fmla="*/ 190195 w 287732"/>
                    <a:gd name="connsiteY16" fmla="*/ 14631 h 416967"/>
                    <a:gd name="connsiteX17" fmla="*/ 153619 w 287732"/>
                    <a:gd name="connsiteY17" fmla="*/ 43892 h 416967"/>
                    <a:gd name="connsiteX18" fmla="*/ 117043 w 287732"/>
                    <a:gd name="connsiteY18" fmla="*/ 43892 h 416967"/>
                    <a:gd name="connsiteX19" fmla="*/ 109728 w 287732"/>
                    <a:gd name="connsiteY19" fmla="*/ 0 h 4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732" h="416967">
                      <a:moveTo>
                        <a:pt x="0" y="416967"/>
                      </a:moveTo>
                      <a:cubicBezTo>
                        <a:pt x="20117" y="407823"/>
                        <a:pt x="40234" y="398679"/>
                        <a:pt x="58522" y="387706"/>
                      </a:cubicBezTo>
                      <a:cubicBezTo>
                        <a:pt x="76810" y="376733"/>
                        <a:pt x="86563" y="357226"/>
                        <a:pt x="109728" y="351130"/>
                      </a:cubicBezTo>
                      <a:cubicBezTo>
                        <a:pt x="132893" y="345034"/>
                        <a:pt x="174346" y="356007"/>
                        <a:pt x="197511" y="351130"/>
                      </a:cubicBezTo>
                      <a:cubicBezTo>
                        <a:pt x="220676" y="346253"/>
                        <a:pt x="236525" y="330403"/>
                        <a:pt x="248717" y="321869"/>
                      </a:cubicBezTo>
                      <a:cubicBezTo>
                        <a:pt x="260909" y="313335"/>
                        <a:pt x="274321" y="303581"/>
                        <a:pt x="270663" y="299924"/>
                      </a:cubicBezTo>
                      <a:cubicBezTo>
                        <a:pt x="267005" y="296267"/>
                        <a:pt x="238963" y="298705"/>
                        <a:pt x="226771" y="299924"/>
                      </a:cubicBezTo>
                      <a:cubicBezTo>
                        <a:pt x="214579" y="301143"/>
                        <a:pt x="193853" y="310897"/>
                        <a:pt x="197511" y="307239"/>
                      </a:cubicBezTo>
                      <a:cubicBezTo>
                        <a:pt x="201169" y="303581"/>
                        <a:pt x="236525" y="285293"/>
                        <a:pt x="248717" y="277978"/>
                      </a:cubicBezTo>
                      <a:cubicBezTo>
                        <a:pt x="260909" y="270663"/>
                        <a:pt x="265786" y="270663"/>
                        <a:pt x="270663" y="263348"/>
                      </a:cubicBezTo>
                      <a:cubicBezTo>
                        <a:pt x="275540" y="256033"/>
                        <a:pt x="287732" y="242621"/>
                        <a:pt x="277978" y="234087"/>
                      </a:cubicBezTo>
                      <a:cubicBezTo>
                        <a:pt x="268224" y="225553"/>
                        <a:pt x="226772" y="220676"/>
                        <a:pt x="212141" y="212141"/>
                      </a:cubicBezTo>
                      <a:cubicBezTo>
                        <a:pt x="197511" y="203607"/>
                        <a:pt x="196291" y="196291"/>
                        <a:pt x="190195" y="182880"/>
                      </a:cubicBezTo>
                      <a:cubicBezTo>
                        <a:pt x="184099" y="169469"/>
                        <a:pt x="176784" y="146304"/>
                        <a:pt x="175565" y="131674"/>
                      </a:cubicBezTo>
                      <a:cubicBezTo>
                        <a:pt x="174346" y="117044"/>
                        <a:pt x="178003" y="112167"/>
                        <a:pt x="182880" y="95098"/>
                      </a:cubicBezTo>
                      <a:cubicBezTo>
                        <a:pt x="187757" y="78029"/>
                        <a:pt x="203607" y="42672"/>
                        <a:pt x="204826" y="29261"/>
                      </a:cubicBezTo>
                      <a:cubicBezTo>
                        <a:pt x="206045" y="15850"/>
                        <a:pt x="198730" y="12193"/>
                        <a:pt x="190195" y="14631"/>
                      </a:cubicBezTo>
                      <a:cubicBezTo>
                        <a:pt x="181661" y="17070"/>
                        <a:pt x="165811" y="39015"/>
                        <a:pt x="153619" y="43892"/>
                      </a:cubicBezTo>
                      <a:cubicBezTo>
                        <a:pt x="141427" y="48769"/>
                        <a:pt x="124358" y="51207"/>
                        <a:pt x="117043" y="43892"/>
                      </a:cubicBezTo>
                      <a:cubicBezTo>
                        <a:pt x="109728" y="36577"/>
                        <a:pt x="108509" y="9754"/>
                        <a:pt x="109728" y="0"/>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7" name="Freeform 56"/>
                <p:cNvSpPr/>
                <p:nvPr/>
              </p:nvSpPr>
              <p:spPr>
                <a:xfrm>
                  <a:off x="11032541" y="2126285"/>
                  <a:ext cx="276758" cy="452322"/>
                </a:xfrm>
                <a:custGeom>
                  <a:avLst/>
                  <a:gdLst>
                    <a:gd name="connsiteX0" fmla="*/ 225552 w 276758"/>
                    <a:gd name="connsiteY0" fmla="*/ 46329 h 452322"/>
                    <a:gd name="connsiteX1" fmla="*/ 174345 w 276758"/>
                    <a:gd name="connsiteY1" fmla="*/ 17069 h 452322"/>
                    <a:gd name="connsiteX2" fmla="*/ 115824 w 276758"/>
                    <a:gd name="connsiteY2" fmla="*/ 2438 h 452322"/>
                    <a:gd name="connsiteX3" fmla="*/ 28041 w 276758"/>
                    <a:gd name="connsiteY3" fmla="*/ 31699 h 452322"/>
                    <a:gd name="connsiteX4" fmla="*/ 57302 w 276758"/>
                    <a:gd name="connsiteY4" fmla="*/ 60960 h 452322"/>
                    <a:gd name="connsiteX5" fmla="*/ 6096 w 276758"/>
                    <a:gd name="connsiteY5" fmla="*/ 97536 h 452322"/>
                    <a:gd name="connsiteX6" fmla="*/ 20726 w 276758"/>
                    <a:gd name="connsiteY6" fmla="*/ 134112 h 452322"/>
                    <a:gd name="connsiteX7" fmla="*/ 86563 w 276758"/>
                    <a:gd name="connsiteY7" fmla="*/ 185318 h 452322"/>
                    <a:gd name="connsiteX8" fmla="*/ 86563 w 276758"/>
                    <a:gd name="connsiteY8" fmla="*/ 229209 h 452322"/>
                    <a:gd name="connsiteX9" fmla="*/ 93878 w 276758"/>
                    <a:gd name="connsiteY9" fmla="*/ 251155 h 452322"/>
                    <a:gd name="connsiteX10" fmla="*/ 64617 w 276758"/>
                    <a:gd name="connsiteY10" fmla="*/ 251155 h 452322"/>
                    <a:gd name="connsiteX11" fmla="*/ 20726 w 276758"/>
                    <a:gd name="connsiteY11" fmla="*/ 302361 h 452322"/>
                    <a:gd name="connsiteX12" fmla="*/ 6096 w 276758"/>
                    <a:gd name="connsiteY12" fmla="*/ 368198 h 452322"/>
                    <a:gd name="connsiteX13" fmla="*/ 42672 w 276758"/>
                    <a:gd name="connsiteY13" fmla="*/ 390144 h 452322"/>
                    <a:gd name="connsiteX14" fmla="*/ 20726 w 276758"/>
                    <a:gd name="connsiteY14" fmla="*/ 448665 h 452322"/>
                    <a:gd name="connsiteX15" fmla="*/ 86563 w 276758"/>
                    <a:gd name="connsiteY15" fmla="*/ 412089 h 452322"/>
                    <a:gd name="connsiteX16" fmla="*/ 159715 w 276758"/>
                    <a:gd name="connsiteY16" fmla="*/ 375513 h 452322"/>
                    <a:gd name="connsiteX17" fmla="*/ 225552 w 276758"/>
                    <a:gd name="connsiteY17" fmla="*/ 287731 h 452322"/>
                    <a:gd name="connsiteX18" fmla="*/ 269443 w 276758"/>
                    <a:gd name="connsiteY18" fmla="*/ 214579 h 452322"/>
                    <a:gd name="connsiteX19" fmla="*/ 269443 w 276758"/>
                    <a:gd name="connsiteY19" fmla="*/ 192633 h 452322"/>
                    <a:gd name="connsiteX20" fmla="*/ 247497 w 276758"/>
                    <a:gd name="connsiteY20" fmla="*/ 126797 h 452322"/>
                    <a:gd name="connsiteX21" fmla="*/ 225552 w 276758"/>
                    <a:gd name="connsiteY21" fmla="*/ 46329 h 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758" h="452322">
                      <a:moveTo>
                        <a:pt x="225552" y="46329"/>
                      </a:moveTo>
                      <a:cubicBezTo>
                        <a:pt x="213360" y="28041"/>
                        <a:pt x="192633" y="24384"/>
                        <a:pt x="174345" y="17069"/>
                      </a:cubicBezTo>
                      <a:cubicBezTo>
                        <a:pt x="156057" y="9754"/>
                        <a:pt x="140208" y="0"/>
                        <a:pt x="115824" y="2438"/>
                      </a:cubicBezTo>
                      <a:cubicBezTo>
                        <a:pt x="91440" y="4876"/>
                        <a:pt x="37795" y="21945"/>
                        <a:pt x="28041" y="31699"/>
                      </a:cubicBezTo>
                      <a:cubicBezTo>
                        <a:pt x="18287" y="41453"/>
                        <a:pt x="60959" y="49987"/>
                        <a:pt x="57302" y="60960"/>
                      </a:cubicBezTo>
                      <a:cubicBezTo>
                        <a:pt x="53645" y="71933"/>
                        <a:pt x="12192" y="85344"/>
                        <a:pt x="6096" y="97536"/>
                      </a:cubicBezTo>
                      <a:cubicBezTo>
                        <a:pt x="0" y="109728"/>
                        <a:pt x="7315" y="119482"/>
                        <a:pt x="20726" y="134112"/>
                      </a:cubicBezTo>
                      <a:cubicBezTo>
                        <a:pt x="34137" y="148742"/>
                        <a:pt x="75590" y="169469"/>
                        <a:pt x="86563" y="185318"/>
                      </a:cubicBezTo>
                      <a:cubicBezTo>
                        <a:pt x="97536" y="201167"/>
                        <a:pt x="85344" y="218236"/>
                        <a:pt x="86563" y="229209"/>
                      </a:cubicBezTo>
                      <a:cubicBezTo>
                        <a:pt x="87782" y="240182"/>
                        <a:pt x="97536" y="247497"/>
                        <a:pt x="93878" y="251155"/>
                      </a:cubicBezTo>
                      <a:cubicBezTo>
                        <a:pt x="90220" y="254813"/>
                        <a:pt x="76809" y="242621"/>
                        <a:pt x="64617" y="251155"/>
                      </a:cubicBezTo>
                      <a:cubicBezTo>
                        <a:pt x="52425" y="259689"/>
                        <a:pt x="30479" y="282854"/>
                        <a:pt x="20726" y="302361"/>
                      </a:cubicBezTo>
                      <a:cubicBezTo>
                        <a:pt x="10973" y="321868"/>
                        <a:pt x="2438" y="353568"/>
                        <a:pt x="6096" y="368198"/>
                      </a:cubicBezTo>
                      <a:cubicBezTo>
                        <a:pt x="9754" y="382828"/>
                        <a:pt x="40234" y="376733"/>
                        <a:pt x="42672" y="390144"/>
                      </a:cubicBezTo>
                      <a:cubicBezTo>
                        <a:pt x="45110" y="403555"/>
                        <a:pt x="13411" y="445008"/>
                        <a:pt x="20726" y="448665"/>
                      </a:cubicBezTo>
                      <a:cubicBezTo>
                        <a:pt x="28041" y="452322"/>
                        <a:pt x="63398" y="424281"/>
                        <a:pt x="86563" y="412089"/>
                      </a:cubicBezTo>
                      <a:cubicBezTo>
                        <a:pt x="109728" y="399897"/>
                        <a:pt x="136550" y="396239"/>
                        <a:pt x="159715" y="375513"/>
                      </a:cubicBezTo>
                      <a:cubicBezTo>
                        <a:pt x="182880" y="354787"/>
                        <a:pt x="207264" y="314553"/>
                        <a:pt x="225552" y="287731"/>
                      </a:cubicBezTo>
                      <a:cubicBezTo>
                        <a:pt x="243840" y="260909"/>
                        <a:pt x="262128" y="230429"/>
                        <a:pt x="269443" y="214579"/>
                      </a:cubicBezTo>
                      <a:cubicBezTo>
                        <a:pt x="276758" y="198729"/>
                        <a:pt x="273101" y="207263"/>
                        <a:pt x="269443" y="192633"/>
                      </a:cubicBezTo>
                      <a:cubicBezTo>
                        <a:pt x="265785" y="178003"/>
                        <a:pt x="254812" y="143866"/>
                        <a:pt x="247497" y="126797"/>
                      </a:cubicBezTo>
                      <a:cubicBezTo>
                        <a:pt x="240182" y="109728"/>
                        <a:pt x="237744" y="64617"/>
                        <a:pt x="225552" y="4632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8" name="Freeform 57"/>
                <p:cNvSpPr/>
                <p:nvPr/>
              </p:nvSpPr>
              <p:spPr>
                <a:xfrm>
                  <a:off x="10788701" y="2334768"/>
                  <a:ext cx="232867" cy="279197"/>
                </a:xfrm>
                <a:custGeom>
                  <a:avLst/>
                  <a:gdLst>
                    <a:gd name="connsiteX0" fmla="*/ 176784 w 232867"/>
                    <a:gd name="connsiteY0" fmla="*/ 6096 h 279197"/>
                    <a:gd name="connsiteX1" fmla="*/ 227990 w 232867"/>
                    <a:gd name="connsiteY1" fmla="*/ 57302 h 279197"/>
                    <a:gd name="connsiteX2" fmla="*/ 206045 w 232867"/>
                    <a:gd name="connsiteY2" fmla="*/ 108509 h 279197"/>
                    <a:gd name="connsiteX3" fmla="*/ 206045 w 232867"/>
                    <a:gd name="connsiteY3" fmla="*/ 159715 h 279197"/>
                    <a:gd name="connsiteX4" fmla="*/ 154838 w 232867"/>
                    <a:gd name="connsiteY4" fmla="*/ 210922 h 279197"/>
                    <a:gd name="connsiteX5" fmla="*/ 89001 w 232867"/>
                    <a:gd name="connsiteY5" fmla="*/ 254813 h 279197"/>
                    <a:gd name="connsiteX6" fmla="*/ 15849 w 232867"/>
                    <a:gd name="connsiteY6" fmla="*/ 262128 h 279197"/>
                    <a:gd name="connsiteX7" fmla="*/ 8534 w 232867"/>
                    <a:gd name="connsiteY7" fmla="*/ 152400 h 279197"/>
                    <a:gd name="connsiteX8" fmla="*/ 8534 w 232867"/>
                    <a:gd name="connsiteY8" fmla="*/ 108509 h 279197"/>
                    <a:gd name="connsiteX9" fmla="*/ 59741 w 232867"/>
                    <a:gd name="connsiteY9" fmla="*/ 42672 h 279197"/>
                    <a:gd name="connsiteX10" fmla="*/ 96317 w 232867"/>
                    <a:gd name="connsiteY10" fmla="*/ 20726 h 279197"/>
                    <a:gd name="connsiteX11" fmla="*/ 176784 w 232867"/>
                    <a:gd name="connsiteY11" fmla="*/ 6096 h 2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7" h="279197">
                      <a:moveTo>
                        <a:pt x="176784" y="6096"/>
                      </a:moveTo>
                      <a:cubicBezTo>
                        <a:pt x="198730" y="12192"/>
                        <a:pt x="223113" y="40233"/>
                        <a:pt x="227990" y="57302"/>
                      </a:cubicBezTo>
                      <a:cubicBezTo>
                        <a:pt x="232867" y="74371"/>
                        <a:pt x="209702" y="91440"/>
                        <a:pt x="206045" y="108509"/>
                      </a:cubicBezTo>
                      <a:cubicBezTo>
                        <a:pt x="202388" y="125578"/>
                        <a:pt x="214579" y="142646"/>
                        <a:pt x="206045" y="159715"/>
                      </a:cubicBezTo>
                      <a:cubicBezTo>
                        <a:pt x="197511" y="176784"/>
                        <a:pt x="174345" y="195072"/>
                        <a:pt x="154838" y="210922"/>
                      </a:cubicBezTo>
                      <a:cubicBezTo>
                        <a:pt x="135331" y="226772"/>
                        <a:pt x="112166" y="246279"/>
                        <a:pt x="89001" y="254813"/>
                      </a:cubicBezTo>
                      <a:cubicBezTo>
                        <a:pt x="65836" y="263347"/>
                        <a:pt x="29260" y="279197"/>
                        <a:pt x="15849" y="262128"/>
                      </a:cubicBezTo>
                      <a:cubicBezTo>
                        <a:pt x="2438" y="245059"/>
                        <a:pt x="9753" y="178003"/>
                        <a:pt x="8534" y="152400"/>
                      </a:cubicBezTo>
                      <a:cubicBezTo>
                        <a:pt x="7315" y="126797"/>
                        <a:pt x="0" y="126797"/>
                        <a:pt x="8534" y="108509"/>
                      </a:cubicBezTo>
                      <a:cubicBezTo>
                        <a:pt x="17068" y="90221"/>
                        <a:pt x="45111" y="57302"/>
                        <a:pt x="59741" y="42672"/>
                      </a:cubicBezTo>
                      <a:cubicBezTo>
                        <a:pt x="74371" y="28042"/>
                        <a:pt x="82906" y="30480"/>
                        <a:pt x="96317" y="20726"/>
                      </a:cubicBezTo>
                      <a:cubicBezTo>
                        <a:pt x="109728" y="10972"/>
                        <a:pt x="154839" y="0"/>
                        <a:pt x="176784" y="609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9" name="Freeform 58"/>
                <p:cNvSpPr/>
                <p:nvPr/>
              </p:nvSpPr>
              <p:spPr>
                <a:xfrm>
                  <a:off x="9204960" y="4007511"/>
                  <a:ext cx="999744" cy="1967788"/>
                </a:xfrm>
                <a:custGeom>
                  <a:avLst/>
                  <a:gdLst>
                    <a:gd name="connsiteX0" fmla="*/ 816864 w 999744"/>
                    <a:gd name="connsiteY0" fmla="*/ 1954377 h 1967788"/>
                    <a:gd name="connsiteX1" fmla="*/ 648614 w 999744"/>
                    <a:gd name="connsiteY1" fmla="*/ 1771497 h 1967788"/>
                    <a:gd name="connsiteX2" fmla="*/ 443789 w 999744"/>
                    <a:gd name="connsiteY2" fmla="*/ 1361846 h 1967788"/>
                    <a:gd name="connsiteX3" fmla="*/ 319430 w 999744"/>
                    <a:gd name="connsiteY3" fmla="*/ 1164335 h 1967788"/>
                    <a:gd name="connsiteX4" fmla="*/ 187757 w 999744"/>
                    <a:gd name="connsiteY4" fmla="*/ 864412 h 1967788"/>
                    <a:gd name="connsiteX5" fmla="*/ 173126 w 999744"/>
                    <a:gd name="connsiteY5" fmla="*/ 644956 h 1967788"/>
                    <a:gd name="connsiteX6" fmla="*/ 143866 w 999744"/>
                    <a:gd name="connsiteY6" fmla="*/ 557174 h 1967788"/>
                    <a:gd name="connsiteX7" fmla="*/ 92659 w 999744"/>
                    <a:gd name="connsiteY7" fmla="*/ 469391 h 1967788"/>
                    <a:gd name="connsiteX8" fmla="*/ 70714 w 999744"/>
                    <a:gd name="connsiteY8" fmla="*/ 403555 h 1967788"/>
                    <a:gd name="connsiteX9" fmla="*/ 19507 w 999744"/>
                    <a:gd name="connsiteY9" fmla="*/ 242620 h 1967788"/>
                    <a:gd name="connsiteX10" fmla="*/ 4877 w 999744"/>
                    <a:gd name="connsiteY10" fmla="*/ 67055 h 1967788"/>
                    <a:gd name="connsiteX11" fmla="*/ 4877 w 999744"/>
                    <a:gd name="connsiteY11" fmla="*/ 1219 h 1967788"/>
                    <a:gd name="connsiteX12" fmla="*/ 34138 w 999744"/>
                    <a:gd name="connsiteY12" fmla="*/ 74371 h 1967788"/>
                    <a:gd name="connsiteX13" fmla="*/ 26822 w 999744"/>
                    <a:gd name="connsiteY13" fmla="*/ 162153 h 1967788"/>
                    <a:gd name="connsiteX14" fmla="*/ 63398 w 999744"/>
                    <a:gd name="connsiteY14" fmla="*/ 118262 h 1967788"/>
                    <a:gd name="connsiteX15" fmla="*/ 70714 w 999744"/>
                    <a:gd name="connsiteY15" fmla="*/ 220675 h 1967788"/>
                    <a:gd name="connsiteX16" fmla="*/ 92659 w 999744"/>
                    <a:gd name="connsiteY16" fmla="*/ 293827 h 1967788"/>
                    <a:gd name="connsiteX17" fmla="*/ 92659 w 999744"/>
                    <a:gd name="connsiteY17" fmla="*/ 374294 h 1967788"/>
                    <a:gd name="connsiteX18" fmla="*/ 129235 w 999744"/>
                    <a:gd name="connsiteY18" fmla="*/ 440131 h 1967788"/>
                    <a:gd name="connsiteX19" fmla="*/ 136550 w 999744"/>
                    <a:gd name="connsiteY19" fmla="*/ 513283 h 1967788"/>
                    <a:gd name="connsiteX20" fmla="*/ 180442 w 999744"/>
                    <a:gd name="connsiteY20" fmla="*/ 440131 h 1967788"/>
                    <a:gd name="connsiteX21" fmla="*/ 217018 w 999744"/>
                    <a:gd name="connsiteY21" fmla="*/ 476707 h 1967788"/>
                    <a:gd name="connsiteX22" fmla="*/ 290170 w 999744"/>
                    <a:gd name="connsiteY22" fmla="*/ 513283 h 1967788"/>
                    <a:gd name="connsiteX23" fmla="*/ 334061 w 999744"/>
                    <a:gd name="connsiteY23" fmla="*/ 601065 h 1967788"/>
                    <a:gd name="connsiteX24" fmla="*/ 399898 w 999744"/>
                    <a:gd name="connsiteY24" fmla="*/ 688847 h 1967788"/>
                    <a:gd name="connsiteX25" fmla="*/ 465734 w 999744"/>
                    <a:gd name="connsiteY25" fmla="*/ 732739 h 1967788"/>
                    <a:gd name="connsiteX26" fmla="*/ 509626 w 999744"/>
                    <a:gd name="connsiteY26" fmla="*/ 857097 h 1967788"/>
                    <a:gd name="connsiteX27" fmla="*/ 568147 w 999744"/>
                    <a:gd name="connsiteY27" fmla="*/ 944879 h 1967788"/>
                    <a:gd name="connsiteX28" fmla="*/ 641299 w 999744"/>
                    <a:gd name="connsiteY28" fmla="*/ 1025347 h 1967788"/>
                    <a:gd name="connsiteX29" fmla="*/ 699821 w 999744"/>
                    <a:gd name="connsiteY29" fmla="*/ 1083868 h 1967788"/>
                    <a:gd name="connsiteX30" fmla="*/ 751027 w 999744"/>
                    <a:gd name="connsiteY30" fmla="*/ 1098499 h 1967788"/>
                    <a:gd name="connsiteX31" fmla="*/ 860755 w 999744"/>
                    <a:gd name="connsiteY31" fmla="*/ 1200911 h 1967788"/>
                    <a:gd name="connsiteX32" fmla="*/ 941222 w 999744"/>
                    <a:gd name="connsiteY32" fmla="*/ 1274063 h 1967788"/>
                    <a:gd name="connsiteX33" fmla="*/ 963168 w 999744"/>
                    <a:gd name="connsiteY33" fmla="*/ 1347215 h 1967788"/>
                    <a:gd name="connsiteX34" fmla="*/ 970483 w 999744"/>
                    <a:gd name="connsiteY34" fmla="*/ 1449628 h 1967788"/>
                    <a:gd name="connsiteX35" fmla="*/ 955853 w 999744"/>
                    <a:gd name="connsiteY35" fmla="*/ 1515465 h 1967788"/>
                    <a:gd name="connsiteX36" fmla="*/ 963168 w 999744"/>
                    <a:gd name="connsiteY36" fmla="*/ 1676399 h 1967788"/>
                    <a:gd name="connsiteX37" fmla="*/ 992429 w 999744"/>
                    <a:gd name="connsiteY37" fmla="*/ 1756867 h 1967788"/>
                    <a:gd name="connsiteX38" fmla="*/ 919277 w 999744"/>
                    <a:gd name="connsiteY38" fmla="*/ 1756867 h 1967788"/>
                    <a:gd name="connsiteX39" fmla="*/ 882701 w 999744"/>
                    <a:gd name="connsiteY39" fmla="*/ 1786127 h 1967788"/>
                    <a:gd name="connsiteX40" fmla="*/ 897331 w 999744"/>
                    <a:gd name="connsiteY40" fmla="*/ 1851964 h 1967788"/>
                    <a:gd name="connsiteX41" fmla="*/ 816864 w 999744"/>
                    <a:gd name="connsiteY41" fmla="*/ 1954377 h 19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9744" h="1967788">
                      <a:moveTo>
                        <a:pt x="816864" y="1954377"/>
                      </a:moveTo>
                      <a:cubicBezTo>
                        <a:pt x="775411" y="1940966"/>
                        <a:pt x="710793" y="1870252"/>
                        <a:pt x="648614" y="1771497"/>
                      </a:cubicBezTo>
                      <a:cubicBezTo>
                        <a:pt x="586435" y="1672742"/>
                        <a:pt x="498653" y="1463040"/>
                        <a:pt x="443789" y="1361846"/>
                      </a:cubicBezTo>
                      <a:cubicBezTo>
                        <a:pt x="388925" y="1260652"/>
                        <a:pt x="362102" y="1247241"/>
                        <a:pt x="319430" y="1164335"/>
                      </a:cubicBezTo>
                      <a:cubicBezTo>
                        <a:pt x="276758" y="1081429"/>
                        <a:pt x="212141" y="950975"/>
                        <a:pt x="187757" y="864412"/>
                      </a:cubicBezTo>
                      <a:cubicBezTo>
                        <a:pt x="163373" y="777849"/>
                        <a:pt x="180441" y="696162"/>
                        <a:pt x="173126" y="644956"/>
                      </a:cubicBezTo>
                      <a:cubicBezTo>
                        <a:pt x="165811" y="593750"/>
                        <a:pt x="157277" y="586435"/>
                        <a:pt x="143866" y="557174"/>
                      </a:cubicBezTo>
                      <a:cubicBezTo>
                        <a:pt x="130455" y="527913"/>
                        <a:pt x="104851" y="494994"/>
                        <a:pt x="92659" y="469391"/>
                      </a:cubicBezTo>
                      <a:cubicBezTo>
                        <a:pt x="80467" y="443788"/>
                        <a:pt x="82906" y="441350"/>
                        <a:pt x="70714" y="403555"/>
                      </a:cubicBezTo>
                      <a:cubicBezTo>
                        <a:pt x="58522" y="365760"/>
                        <a:pt x="30480" y="298703"/>
                        <a:pt x="19507" y="242620"/>
                      </a:cubicBezTo>
                      <a:cubicBezTo>
                        <a:pt x="8534" y="186537"/>
                        <a:pt x="7315" y="107288"/>
                        <a:pt x="4877" y="67055"/>
                      </a:cubicBezTo>
                      <a:cubicBezTo>
                        <a:pt x="2439" y="26822"/>
                        <a:pt x="0" y="0"/>
                        <a:pt x="4877" y="1219"/>
                      </a:cubicBezTo>
                      <a:cubicBezTo>
                        <a:pt x="9754" y="2438"/>
                        <a:pt x="30481" y="47549"/>
                        <a:pt x="34138" y="74371"/>
                      </a:cubicBezTo>
                      <a:cubicBezTo>
                        <a:pt x="37795" y="101193"/>
                        <a:pt x="21945" y="154838"/>
                        <a:pt x="26822" y="162153"/>
                      </a:cubicBezTo>
                      <a:cubicBezTo>
                        <a:pt x="31699" y="169468"/>
                        <a:pt x="56083" y="108508"/>
                        <a:pt x="63398" y="118262"/>
                      </a:cubicBezTo>
                      <a:cubicBezTo>
                        <a:pt x="70713" y="128016"/>
                        <a:pt x="65837" y="191414"/>
                        <a:pt x="70714" y="220675"/>
                      </a:cubicBezTo>
                      <a:cubicBezTo>
                        <a:pt x="75591" y="249936"/>
                        <a:pt x="89002" y="268224"/>
                        <a:pt x="92659" y="293827"/>
                      </a:cubicBezTo>
                      <a:cubicBezTo>
                        <a:pt x="96316" y="319430"/>
                        <a:pt x="86563" y="349910"/>
                        <a:pt x="92659" y="374294"/>
                      </a:cubicBezTo>
                      <a:cubicBezTo>
                        <a:pt x="98755" y="398678"/>
                        <a:pt x="121920" y="416966"/>
                        <a:pt x="129235" y="440131"/>
                      </a:cubicBezTo>
                      <a:cubicBezTo>
                        <a:pt x="136550" y="463296"/>
                        <a:pt x="128016" y="513283"/>
                        <a:pt x="136550" y="513283"/>
                      </a:cubicBezTo>
                      <a:cubicBezTo>
                        <a:pt x="145084" y="513283"/>
                        <a:pt x="167031" y="446227"/>
                        <a:pt x="180442" y="440131"/>
                      </a:cubicBezTo>
                      <a:cubicBezTo>
                        <a:pt x="193853" y="434035"/>
                        <a:pt x="198730" y="464515"/>
                        <a:pt x="217018" y="476707"/>
                      </a:cubicBezTo>
                      <a:cubicBezTo>
                        <a:pt x="235306" y="488899"/>
                        <a:pt x="270663" y="492557"/>
                        <a:pt x="290170" y="513283"/>
                      </a:cubicBezTo>
                      <a:cubicBezTo>
                        <a:pt x="309677" y="534009"/>
                        <a:pt x="315773" y="571804"/>
                        <a:pt x="334061" y="601065"/>
                      </a:cubicBezTo>
                      <a:cubicBezTo>
                        <a:pt x="352349" y="630326"/>
                        <a:pt x="377953" y="666901"/>
                        <a:pt x="399898" y="688847"/>
                      </a:cubicBezTo>
                      <a:cubicBezTo>
                        <a:pt x="421843" y="710793"/>
                        <a:pt x="447446" y="704697"/>
                        <a:pt x="465734" y="732739"/>
                      </a:cubicBezTo>
                      <a:cubicBezTo>
                        <a:pt x="484022" y="760781"/>
                        <a:pt x="492557" y="821740"/>
                        <a:pt x="509626" y="857097"/>
                      </a:cubicBezTo>
                      <a:cubicBezTo>
                        <a:pt x="526695" y="892454"/>
                        <a:pt x="546202" y="916837"/>
                        <a:pt x="568147" y="944879"/>
                      </a:cubicBezTo>
                      <a:cubicBezTo>
                        <a:pt x="590092" y="972921"/>
                        <a:pt x="619353" y="1002182"/>
                        <a:pt x="641299" y="1025347"/>
                      </a:cubicBezTo>
                      <a:cubicBezTo>
                        <a:pt x="663245" y="1048512"/>
                        <a:pt x="681533" y="1071676"/>
                        <a:pt x="699821" y="1083868"/>
                      </a:cubicBezTo>
                      <a:cubicBezTo>
                        <a:pt x="718109" y="1096060"/>
                        <a:pt x="724205" y="1078992"/>
                        <a:pt x="751027" y="1098499"/>
                      </a:cubicBezTo>
                      <a:cubicBezTo>
                        <a:pt x="777849" y="1118006"/>
                        <a:pt x="829056" y="1171650"/>
                        <a:pt x="860755" y="1200911"/>
                      </a:cubicBezTo>
                      <a:cubicBezTo>
                        <a:pt x="892454" y="1230172"/>
                        <a:pt x="924153" y="1249679"/>
                        <a:pt x="941222" y="1274063"/>
                      </a:cubicBezTo>
                      <a:cubicBezTo>
                        <a:pt x="958291" y="1298447"/>
                        <a:pt x="958291" y="1317954"/>
                        <a:pt x="963168" y="1347215"/>
                      </a:cubicBezTo>
                      <a:cubicBezTo>
                        <a:pt x="968045" y="1376476"/>
                        <a:pt x="971702" y="1421586"/>
                        <a:pt x="970483" y="1449628"/>
                      </a:cubicBezTo>
                      <a:cubicBezTo>
                        <a:pt x="969264" y="1477670"/>
                        <a:pt x="957072" y="1477670"/>
                        <a:pt x="955853" y="1515465"/>
                      </a:cubicBezTo>
                      <a:cubicBezTo>
                        <a:pt x="954634" y="1553260"/>
                        <a:pt x="957072" y="1636165"/>
                        <a:pt x="963168" y="1676399"/>
                      </a:cubicBezTo>
                      <a:cubicBezTo>
                        <a:pt x="969264" y="1716633"/>
                        <a:pt x="999744" y="1743456"/>
                        <a:pt x="992429" y="1756867"/>
                      </a:cubicBezTo>
                      <a:cubicBezTo>
                        <a:pt x="985114" y="1770278"/>
                        <a:pt x="937565" y="1751990"/>
                        <a:pt x="919277" y="1756867"/>
                      </a:cubicBezTo>
                      <a:cubicBezTo>
                        <a:pt x="900989" y="1761744"/>
                        <a:pt x="886359" y="1770278"/>
                        <a:pt x="882701" y="1786127"/>
                      </a:cubicBezTo>
                      <a:cubicBezTo>
                        <a:pt x="879043" y="1801977"/>
                        <a:pt x="903427" y="1830018"/>
                        <a:pt x="897331" y="1851964"/>
                      </a:cubicBezTo>
                      <a:cubicBezTo>
                        <a:pt x="891235" y="1873910"/>
                        <a:pt x="858317" y="1967788"/>
                        <a:pt x="816864" y="195437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0" name="Freeform 59"/>
                <p:cNvSpPr/>
                <p:nvPr/>
              </p:nvSpPr>
              <p:spPr>
                <a:xfrm>
                  <a:off x="9187891" y="2276246"/>
                  <a:ext cx="694944" cy="1849527"/>
                </a:xfrm>
                <a:custGeom>
                  <a:avLst/>
                  <a:gdLst>
                    <a:gd name="connsiteX0" fmla="*/ 21946 w 694944"/>
                    <a:gd name="connsiteY0" fmla="*/ 1849527 h 1849527"/>
                    <a:gd name="connsiteX1" fmla="*/ 7315 w 694944"/>
                    <a:gd name="connsiteY1" fmla="*/ 1703223 h 1849527"/>
                    <a:gd name="connsiteX2" fmla="*/ 7315 w 694944"/>
                    <a:gd name="connsiteY2" fmla="*/ 1432560 h 1849527"/>
                    <a:gd name="connsiteX3" fmla="*/ 51207 w 694944"/>
                    <a:gd name="connsiteY3" fmla="*/ 1147268 h 1849527"/>
                    <a:gd name="connsiteX4" fmla="*/ 109728 w 694944"/>
                    <a:gd name="connsiteY4" fmla="*/ 905866 h 1849527"/>
                    <a:gd name="connsiteX5" fmla="*/ 175565 w 694944"/>
                    <a:gd name="connsiteY5" fmla="*/ 708356 h 1849527"/>
                    <a:gd name="connsiteX6" fmla="*/ 263347 w 694944"/>
                    <a:gd name="connsiteY6" fmla="*/ 503530 h 1849527"/>
                    <a:gd name="connsiteX7" fmla="*/ 380391 w 694944"/>
                    <a:gd name="connsiteY7" fmla="*/ 327965 h 1849527"/>
                    <a:gd name="connsiteX8" fmla="*/ 409651 w 694944"/>
                    <a:gd name="connsiteY8" fmla="*/ 276759 h 1849527"/>
                    <a:gd name="connsiteX9" fmla="*/ 438912 w 694944"/>
                    <a:gd name="connsiteY9" fmla="*/ 247498 h 1849527"/>
                    <a:gd name="connsiteX10" fmla="*/ 490119 w 694944"/>
                    <a:gd name="connsiteY10" fmla="*/ 240183 h 1849527"/>
                    <a:gd name="connsiteX11" fmla="*/ 526695 w 694944"/>
                    <a:gd name="connsiteY11" fmla="*/ 196292 h 1849527"/>
                    <a:gd name="connsiteX12" fmla="*/ 504749 w 694944"/>
                    <a:gd name="connsiteY12" fmla="*/ 167031 h 1849527"/>
                    <a:gd name="connsiteX13" fmla="*/ 475488 w 694944"/>
                    <a:gd name="connsiteY13" fmla="*/ 174346 h 1849527"/>
                    <a:gd name="connsiteX14" fmla="*/ 555955 w 694944"/>
                    <a:gd name="connsiteY14" fmla="*/ 64618 h 1849527"/>
                    <a:gd name="connsiteX15" fmla="*/ 621792 w 694944"/>
                    <a:gd name="connsiteY15" fmla="*/ 13412 h 1849527"/>
                    <a:gd name="connsiteX16" fmla="*/ 672999 w 694944"/>
                    <a:gd name="connsiteY16" fmla="*/ 6096 h 1849527"/>
                    <a:gd name="connsiteX17" fmla="*/ 687629 w 694944"/>
                    <a:gd name="connsiteY17" fmla="*/ 49988 h 1849527"/>
                    <a:gd name="connsiteX18" fmla="*/ 629107 w 694944"/>
                    <a:gd name="connsiteY18" fmla="*/ 137770 h 1849527"/>
                    <a:gd name="connsiteX19" fmla="*/ 570586 w 694944"/>
                    <a:gd name="connsiteY19" fmla="*/ 247498 h 1849527"/>
                    <a:gd name="connsiteX20" fmla="*/ 512064 w 694944"/>
                    <a:gd name="connsiteY20" fmla="*/ 313335 h 1849527"/>
                    <a:gd name="connsiteX21" fmla="*/ 409651 w 694944"/>
                    <a:gd name="connsiteY21" fmla="*/ 320650 h 1849527"/>
                    <a:gd name="connsiteX22" fmla="*/ 409651 w 694944"/>
                    <a:gd name="connsiteY22" fmla="*/ 357226 h 1849527"/>
                    <a:gd name="connsiteX23" fmla="*/ 468173 w 694944"/>
                    <a:gd name="connsiteY23" fmla="*/ 364541 h 1849527"/>
                    <a:gd name="connsiteX24" fmla="*/ 519379 w 694944"/>
                    <a:gd name="connsiteY24" fmla="*/ 349911 h 1849527"/>
                    <a:gd name="connsiteX25" fmla="*/ 526695 w 694944"/>
                    <a:gd name="connsiteY25" fmla="*/ 459639 h 1849527"/>
                    <a:gd name="connsiteX26" fmla="*/ 563271 w 694944"/>
                    <a:gd name="connsiteY26" fmla="*/ 525476 h 1849527"/>
                    <a:gd name="connsiteX27" fmla="*/ 512064 w 694944"/>
                    <a:gd name="connsiteY27" fmla="*/ 657149 h 1849527"/>
                    <a:gd name="connsiteX28" fmla="*/ 431597 w 694944"/>
                    <a:gd name="connsiteY28" fmla="*/ 722986 h 1849527"/>
                    <a:gd name="connsiteX29" fmla="*/ 380391 w 694944"/>
                    <a:gd name="connsiteY29" fmla="*/ 788823 h 1849527"/>
                    <a:gd name="connsiteX30" fmla="*/ 409651 w 694944"/>
                    <a:gd name="connsiteY30" fmla="*/ 854660 h 1849527"/>
                    <a:gd name="connsiteX31" fmla="*/ 321869 w 694944"/>
                    <a:gd name="connsiteY31" fmla="*/ 1052170 h 1849527"/>
                    <a:gd name="connsiteX32" fmla="*/ 285293 w 694944"/>
                    <a:gd name="connsiteY32" fmla="*/ 1030224 h 1849527"/>
                    <a:gd name="connsiteX33" fmla="*/ 241402 w 694944"/>
                    <a:gd name="connsiteY33" fmla="*/ 1081431 h 1849527"/>
                    <a:gd name="connsiteX34" fmla="*/ 241402 w 694944"/>
                    <a:gd name="connsiteY34" fmla="*/ 1132637 h 1849527"/>
                    <a:gd name="connsiteX35" fmla="*/ 175565 w 694944"/>
                    <a:gd name="connsiteY35" fmla="*/ 1278941 h 1849527"/>
                    <a:gd name="connsiteX36" fmla="*/ 182880 w 694944"/>
                    <a:gd name="connsiteY36" fmla="*/ 1352093 h 1849527"/>
                    <a:gd name="connsiteX37" fmla="*/ 146304 w 694944"/>
                    <a:gd name="connsiteY37" fmla="*/ 1417930 h 1849527"/>
                    <a:gd name="connsiteX38" fmla="*/ 117043 w 694944"/>
                    <a:gd name="connsiteY38" fmla="*/ 1491082 h 1849527"/>
                    <a:gd name="connsiteX39" fmla="*/ 138989 w 694944"/>
                    <a:gd name="connsiteY39" fmla="*/ 1549604 h 1849527"/>
                    <a:gd name="connsiteX40" fmla="*/ 117043 w 694944"/>
                    <a:gd name="connsiteY40" fmla="*/ 1586180 h 1849527"/>
                    <a:gd name="connsiteX41" fmla="*/ 153619 w 694944"/>
                    <a:gd name="connsiteY41" fmla="*/ 1783690 h 1849527"/>
                    <a:gd name="connsiteX42" fmla="*/ 124359 w 694944"/>
                    <a:gd name="connsiteY42" fmla="*/ 1776375 h 1849527"/>
                    <a:gd name="connsiteX43" fmla="*/ 87783 w 694944"/>
                    <a:gd name="connsiteY43" fmla="*/ 1688592 h 1849527"/>
                    <a:gd name="connsiteX44" fmla="*/ 80467 w 694944"/>
                    <a:gd name="connsiteY44" fmla="*/ 1622756 h 1849527"/>
                    <a:gd name="connsiteX45" fmla="*/ 51207 w 694944"/>
                    <a:gd name="connsiteY45" fmla="*/ 1688592 h 1849527"/>
                    <a:gd name="connsiteX46" fmla="*/ 21946 w 694944"/>
                    <a:gd name="connsiteY46" fmla="*/ 1761744 h 1849527"/>
                    <a:gd name="connsiteX47" fmla="*/ 29261 w 694944"/>
                    <a:gd name="connsiteY47" fmla="*/ 1798320 h 1849527"/>
                    <a:gd name="connsiteX48" fmla="*/ 14631 w 694944"/>
                    <a:gd name="connsiteY48" fmla="*/ 1747114 h 18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4944" h="1849527">
                      <a:moveTo>
                        <a:pt x="21946" y="1849527"/>
                      </a:moveTo>
                      <a:cubicBezTo>
                        <a:pt x="15849" y="1811122"/>
                        <a:pt x="9753" y="1772717"/>
                        <a:pt x="7315" y="1703223"/>
                      </a:cubicBezTo>
                      <a:cubicBezTo>
                        <a:pt x="4877" y="1633729"/>
                        <a:pt x="0" y="1525219"/>
                        <a:pt x="7315" y="1432560"/>
                      </a:cubicBezTo>
                      <a:cubicBezTo>
                        <a:pt x="14630" y="1339901"/>
                        <a:pt x="34138" y="1235050"/>
                        <a:pt x="51207" y="1147268"/>
                      </a:cubicBezTo>
                      <a:cubicBezTo>
                        <a:pt x="68276" y="1059486"/>
                        <a:pt x="89002" y="979018"/>
                        <a:pt x="109728" y="905866"/>
                      </a:cubicBezTo>
                      <a:cubicBezTo>
                        <a:pt x="130454" y="832714"/>
                        <a:pt x="149962" y="775412"/>
                        <a:pt x="175565" y="708356"/>
                      </a:cubicBezTo>
                      <a:cubicBezTo>
                        <a:pt x="201168" y="641300"/>
                        <a:pt x="229209" y="566928"/>
                        <a:pt x="263347" y="503530"/>
                      </a:cubicBezTo>
                      <a:cubicBezTo>
                        <a:pt x="297485" y="440132"/>
                        <a:pt x="356007" y="365760"/>
                        <a:pt x="380391" y="327965"/>
                      </a:cubicBezTo>
                      <a:cubicBezTo>
                        <a:pt x="404775" y="290170"/>
                        <a:pt x="399898" y="290170"/>
                        <a:pt x="409651" y="276759"/>
                      </a:cubicBezTo>
                      <a:cubicBezTo>
                        <a:pt x="419404" y="263348"/>
                        <a:pt x="425501" y="253594"/>
                        <a:pt x="438912" y="247498"/>
                      </a:cubicBezTo>
                      <a:cubicBezTo>
                        <a:pt x="452323" y="241402"/>
                        <a:pt x="475489" y="248717"/>
                        <a:pt x="490119" y="240183"/>
                      </a:cubicBezTo>
                      <a:cubicBezTo>
                        <a:pt x="504749" y="231649"/>
                        <a:pt x="524257" y="208484"/>
                        <a:pt x="526695" y="196292"/>
                      </a:cubicBezTo>
                      <a:cubicBezTo>
                        <a:pt x="529133" y="184100"/>
                        <a:pt x="513283" y="170689"/>
                        <a:pt x="504749" y="167031"/>
                      </a:cubicBezTo>
                      <a:cubicBezTo>
                        <a:pt x="496215" y="163373"/>
                        <a:pt x="466954" y="191415"/>
                        <a:pt x="475488" y="174346"/>
                      </a:cubicBezTo>
                      <a:cubicBezTo>
                        <a:pt x="484022" y="157277"/>
                        <a:pt x="531571" y="91440"/>
                        <a:pt x="555955" y="64618"/>
                      </a:cubicBezTo>
                      <a:cubicBezTo>
                        <a:pt x="580339" y="37796"/>
                        <a:pt x="602285" y="23166"/>
                        <a:pt x="621792" y="13412"/>
                      </a:cubicBezTo>
                      <a:cubicBezTo>
                        <a:pt x="641299" y="3658"/>
                        <a:pt x="662026" y="0"/>
                        <a:pt x="672999" y="6096"/>
                      </a:cubicBezTo>
                      <a:cubicBezTo>
                        <a:pt x="683972" y="12192"/>
                        <a:pt x="694944" y="28042"/>
                        <a:pt x="687629" y="49988"/>
                      </a:cubicBezTo>
                      <a:cubicBezTo>
                        <a:pt x="680314" y="71934"/>
                        <a:pt x="648614" y="104852"/>
                        <a:pt x="629107" y="137770"/>
                      </a:cubicBezTo>
                      <a:cubicBezTo>
                        <a:pt x="609600" y="170688"/>
                        <a:pt x="590093" y="218237"/>
                        <a:pt x="570586" y="247498"/>
                      </a:cubicBezTo>
                      <a:cubicBezTo>
                        <a:pt x="551079" y="276759"/>
                        <a:pt x="538886" y="301143"/>
                        <a:pt x="512064" y="313335"/>
                      </a:cubicBezTo>
                      <a:cubicBezTo>
                        <a:pt x="485242" y="325527"/>
                        <a:pt x="426720" y="313335"/>
                        <a:pt x="409651" y="320650"/>
                      </a:cubicBezTo>
                      <a:cubicBezTo>
                        <a:pt x="392582" y="327965"/>
                        <a:pt x="399897" y="349911"/>
                        <a:pt x="409651" y="357226"/>
                      </a:cubicBezTo>
                      <a:cubicBezTo>
                        <a:pt x="419405" y="364541"/>
                        <a:pt x="449885" y="365760"/>
                        <a:pt x="468173" y="364541"/>
                      </a:cubicBezTo>
                      <a:cubicBezTo>
                        <a:pt x="486461" y="363322"/>
                        <a:pt x="509625" y="334061"/>
                        <a:pt x="519379" y="349911"/>
                      </a:cubicBezTo>
                      <a:cubicBezTo>
                        <a:pt x="529133" y="365761"/>
                        <a:pt x="519380" y="430378"/>
                        <a:pt x="526695" y="459639"/>
                      </a:cubicBezTo>
                      <a:cubicBezTo>
                        <a:pt x="534010" y="488900"/>
                        <a:pt x="565709" y="492558"/>
                        <a:pt x="563271" y="525476"/>
                      </a:cubicBezTo>
                      <a:cubicBezTo>
                        <a:pt x="560833" y="558394"/>
                        <a:pt x="534010" y="624231"/>
                        <a:pt x="512064" y="657149"/>
                      </a:cubicBezTo>
                      <a:cubicBezTo>
                        <a:pt x="490118" y="690067"/>
                        <a:pt x="453542" y="701040"/>
                        <a:pt x="431597" y="722986"/>
                      </a:cubicBezTo>
                      <a:cubicBezTo>
                        <a:pt x="409652" y="744932"/>
                        <a:pt x="384049" y="766877"/>
                        <a:pt x="380391" y="788823"/>
                      </a:cubicBezTo>
                      <a:cubicBezTo>
                        <a:pt x="376733" y="810769"/>
                        <a:pt x="419405" y="810769"/>
                        <a:pt x="409651" y="854660"/>
                      </a:cubicBezTo>
                      <a:cubicBezTo>
                        <a:pt x="399897" y="898551"/>
                        <a:pt x="342595" y="1022909"/>
                        <a:pt x="321869" y="1052170"/>
                      </a:cubicBezTo>
                      <a:cubicBezTo>
                        <a:pt x="301143" y="1081431"/>
                        <a:pt x="298704" y="1025347"/>
                        <a:pt x="285293" y="1030224"/>
                      </a:cubicBezTo>
                      <a:cubicBezTo>
                        <a:pt x="271882" y="1035101"/>
                        <a:pt x="248717" y="1064362"/>
                        <a:pt x="241402" y="1081431"/>
                      </a:cubicBezTo>
                      <a:cubicBezTo>
                        <a:pt x="234087" y="1098500"/>
                        <a:pt x="252375" y="1099719"/>
                        <a:pt x="241402" y="1132637"/>
                      </a:cubicBezTo>
                      <a:cubicBezTo>
                        <a:pt x="230429" y="1165555"/>
                        <a:pt x="185319" y="1242365"/>
                        <a:pt x="175565" y="1278941"/>
                      </a:cubicBezTo>
                      <a:cubicBezTo>
                        <a:pt x="165811" y="1315517"/>
                        <a:pt x="187757" y="1328928"/>
                        <a:pt x="182880" y="1352093"/>
                      </a:cubicBezTo>
                      <a:cubicBezTo>
                        <a:pt x="178003" y="1375258"/>
                        <a:pt x="157277" y="1394765"/>
                        <a:pt x="146304" y="1417930"/>
                      </a:cubicBezTo>
                      <a:cubicBezTo>
                        <a:pt x="135331" y="1441095"/>
                        <a:pt x="118262" y="1469136"/>
                        <a:pt x="117043" y="1491082"/>
                      </a:cubicBezTo>
                      <a:cubicBezTo>
                        <a:pt x="115824" y="1513028"/>
                        <a:pt x="138989" y="1533754"/>
                        <a:pt x="138989" y="1549604"/>
                      </a:cubicBezTo>
                      <a:cubicBezTo>
                        <a:pt x="138989" y="1565454"/>
                        <a:pt x="114605" y="1547166"/>
                        <a:pt x="117043" y="1586180"/>
                      </a:cubicBezTo>
                      <a:cubicBezTo>
                        <a:pt x="119481" y="1625194"/>
                        <a:pt x="152400" y="1751991"/>
                        <a:pt x="153619" y="1783690"/>
                      </a:cubicBezTo>
                      <a:cubicBezTo>
                        <a:pt x="154838" y="1815389"/>
                        <a:pt x="135332" y="1792225"/>
                        <a:pt x="124359" y="1776375"/>
                      </a:cubicBezTo>
                      <a:cubicBezTo>
                        <a:pt x="113386" y="1760525"/>
                        <a:pt x="95098" y="1714195"/>
                        <a:pt x="87783" y="1688592"/>
                      </a:cubicBezTo>
                      <a:cubicBezTo>
                        <a:pt x="80468" y="1662989"/>
                        <a:pt x="86563" y="1622756"/>
                        <a:pt x="80467" y="1622756"/>
                      </a:cubicBezTo>
                      <a:cubicBezTo>
                        <a:pt x="74371" y="1622756"/>
                        <a:pt x="60960" y="1665427"/>
                        <a:pt x="51207" y="1688592"/>
                      </a:cubicBezTo>
                      <a:cubicBezTo>
                        <a:pt x="41454" y="1711757"/>
                        <a:pt x="25604" y="1743456"/>
                        <a:pt x="21946" y="1761744"/>
                      </a:cubicBezTo>
                      <a:cubicBezTo>
                        <a:pt x="18288" y="1780032"/>
                        <a:pt x="30480" y="1800758"/>
                        <a:pt x="29261" y="1798320"/>
                      </a:cubicBezTo>
                      <a:cubicBezTo>
                        <a:pt x="28042" y="1795882"/>
                        <a:pt x="21336" y="1771498"/>
                        <a:pt x="14631" y="1747114"/>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61" name="Freeform 60"/>
                <p:cNvSpPr/>
                <p:nvPr/>
              </p:nvSpPr>
              <p:spPr>
                <a:xfrm>
                  <a:off x="9923068" y="1488643"/>
                  <a:ext cx="1331367" cy="1013155"/>
                </a:xfrm>
                <a:custGeom>
                  <a:avLst/>
                  <a:gdLst>
                    <a:gd name="connsiteX0" fmla="*/ 91441 w 1331367"/>
                    <a:gd name="connsiteY0" fmla="*/ 544983 h 1013155"/>
                    <a:gd name="connsiteX1" fmla="*/ 98756 w 1331367"/>
                    <a:gd name="connsiteY1" fmla="*/ 632765 h 1013155"/>
                    <a:gd name="connsiteX2" fmla="*/ 54865 w 1331367"/>
                    <a:gd name="connsiteY2" fmla="*/ 757123 h 1013155"/>
                    <a:gd name="connsiteX3" fmla="*/ 25604 w 1331367"/>
                    <a:gd name="connsiteY3" fmla="*/ 822960 h 1013155"/>
                    <a:gd name="connsiteX4" fmla="*/ 3658 w 1331367"/>
                    <a:gd name="connsiteY4" fmla="*/ 918058 h 1013155"/>
                    <a:gd name="connsiteX5" fmla="*/ 47550 w 1331367"/>
                    <a:gd name="connsiteY5" fmla="*/ 998525 h 1013155"/>
                    <a:gd name="connsiteX6" fmla="*/ 84126 w 1331367"/>
                    <a:gd name="connsiteY6" fmla="*/ 1005840 h 1013155"/>
                    <a:gd name="connsiteX7" fmla="*/ 120702 w 1331367"/>
                    <a:gd name="connsiteY7" fmla="*/ 961949 h 1013155"/>
                    <a:gd name="connsiteX8" fmla="*/ 186538 w 1331367"/>
                    <a:gd name="connsiteY8" fmla="*/ 932688 h 1013155"/>
                    <a:gd name="connsiteX9" fmla="*/ 208484 w 1331367"/>
                    <a:gd name="connsiteY9" fmla="*/ 888797 h 1013155"/>
                    <a:gd name="connsiteX10" fmla="*/ 201169 w 1331367"/>
                    <a:gd name="connsiteY10" fmla="*/ 815645 h 1013155"/>
                    <a:gd name="connsiteX11" fmla="*/ 245060 w 1331367"/>
                    <a:gd name="connsiteY11" fmla="*/ 757123 h 1013155"/>
                    <a:gd name="connsiteX12" fmla="*/ 296266 w 1331367"/>
                    <a:gd name="connsiteY12" fmla="*/ 698602 h 1013155"/>
                    <a:gd name="connsiteX13" fmla="*/ 457201 w 1331367"/>
                    <a:gd name="connsiteY13" fmla="*/ 588874 h 1013155"/>
                    <a:gd name="connsiteX14" fmla="*/ 508407 w 1331367"/>
                    <a:gd name="connsiteY14" fmla="*/ 552298 h 1013155"/>
                    <a:gd name="connsiteX15" fmla="*/ 654711 w 1331367"/>
                    <a:gd name="connsiteY15" fmla="*/ 493776 h 1013155"/>
                    <a:gd name="connsiteX16" fmla="*/ 808330 w 1331367"/>
                    <a:gd name="connsiteY16" fmla="*/ 354787 h 1013155"/>
                    <a:gd name="connsiteX17" fmla="*/ 801015 w 1331367"/>
                    <a:gd name="connsiteY17" fmla="*/ 318211 h 1013155"/>
                    <a:gd name="connsiteX18" fmla="*/ 764439 w 1331367"/>
                    <a:gd name="connsiteY18" fmla="*/ 310896 h 1013155"/>
                    <a:gd name="connsiteX19" fmla="*/ 779070 w 1331367"/>
                    <a:gd name="connsiteY19" fmla="*/ 274320 h 1013155"/>
                    <a:gd name="connsiteX20" fmla="*/ 896113 w 1331367"/>
                    <a:gd name="connsiteY20" fmla="*/ 245059 h 1013155"/>
                    <a:gd name="connsiteX21" fmla="*/ 991210 w 1331367"/>
                    <a:gd name="connsiteY21" fmla="*/ 157277 h 1013155"/>
                    <a:gd name="connsiteX22" fmla="*/ 1057047 w 1331367"/>
                    <a:gd name="connsiteY22" fmla="*/ 98755 h 1013155"/>
                    <a:gd name="connsiteX23" fmla="*/ 1188721 w 1331367"/>
                    <a:gd name="connsiteY23" fmla="*/ 40234 h 1013155"/>
                    <a:gd name="connsiteX24" fmla="*/ 1291134 w 1331367"/>
                    <a:gd name="connsiteY24" fmla="*/ 25603 h 1013155"/>
                    <a:gd name="connsiteX25" fmla="*/ 1320394 w 1331367"/>
                    <a:gd name="connsiteY25" fmla="*/ 18288 h 1013155"/>
                    <a:gd name="connsiteX26" fmla="*/ 1225297 w 1331367"/>
                    <a:gd name="connsiteY26" fmla="*/ 3658 h 1013155"/>
                    <a:gd name="connsiteX27" fmla="*/ 1108254 w 1331367"/>
                    <a:gd name="connsiteY27" fmla="*/ 40234 h 1013155"/>
                    <a:gd name="connsiteX28" fmla="*/ 1035102 w 1331367"/>
                    <a:gd name="connsiteY28" fmla="*/ 47549 h 1013155"/>
                    <a:gd name="connsiteX29" fmla="*/ 903428 w 1331367"/>
                    <a:gd name="connsiteY29" fmla="*/ 69495 h 1013155"/>
                    <a:gd name="connsiteX30" fmla="*/ 566929 w 1331367"/>
                    <a:gd name="connsiteY30" fmla="*/ 223114 h 1013155"/>
                    <a:gd name="connsiteX31" fmla="*/ 340158 w 1331367"/>
                    <a:gd name="connsiteY31" fmla="*/ 354787 h 1013155"/>
                    <a:gd name="connsiteX32" fmla="*/ 91441 w 1331367"/>
                    <a:gd name="connsiteY32" fmla="*/ 544983 h 10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367" h="1013155">
                      <a:moveTo>
                        <a:pt x="91441" y="544983"/>
                      </a:moveTo>
                      <a:cubicBezTo>
                        <a:pt x="51207" y="591313"/>
                        <a:pt x="104852" y="597408"/>
                        <a:pt x="98756" y="632765"/>
                      </a:cubicBezTo>
                      <a:cubicBezTo>
                        <a:pt x="92660" y="668122"/>
                        <a:pt x="67057" y="725424"/>
                        <a:pt x="54865" y="757123"/>
                      </a:cubicBezTo>
                      <a:cubicBezTo>
                        <a:pt x="42673" y="788822"/>
                        <a:pt x="34139" y="796138"/>
                        <a:pt x="25604" y="822960"/>
                      </a:cubicBezTo>
                      <a:cubicBezTo>
                        <a:pt x="17070" y="849783"/>
                        <a:pt x="0" y="888797"/>
                        <a:pt x="3658" y="918058"/>
                      </a:cubicBezTo>
                      <a:cubicBezTo>
                        <a:pt x="7316" y="947319"/>
                        <a:pt x="34139" y="983895"/>
                        <a:pt x="47550" y="998525"/>
                      </a:cubicBezTo>
                      <a:cubicBezTo>
                        <a:pt x="60961" y="1013155"/>
                        <a:pt x="71934" y="1011936"/>
                        <a:pt x="84126" y="1005840"/>
                      </a:cubicBezTo>
                      <a:cubicBezTo>
                        <a:pt x="96318" y="999744"/>
                        <a:pt x="103633" y="974141"/>
                        <a:pt x="120702" y="961949"/>
                      </a:cubicBezTo>
                      <a:cubicBezTo>
                        <a:pt x="137771" y="949757"/>
                        <a:pt x="171908" y="944880"/>
                        <a:pt x="186538" y="932688"/>
                      </a:cubicBezTo>
                      <a:cubicBezTo>
                        <a:pt x="201168" y="920496"/>
                        <a:pt x="206046" y="908304"/>
                        <a:pt x="208484" y="888797"/>
                      </a:cubicBezTo>
                      <a:cubicBezTo>
                        <a:pt x="210922" y="869290"/>
                        <a:pt x="195073" y="837591"/>
                        <a:pt x="201169" y="815645"/>
                      </a:cubicBezTo>
                      <a:cubicBezTo>
                        <a:pt x="207265" y="793699"/>
                        <a:pt x="229211" y="776630"/>
                        <a:pt x="245060" y="757123"/>
                      </a:cubicBezTo>
                      <a:cubicBezTo>
                        <a:pt x="260910" y="737616"/>
                        <a:pt x="260909" y="726643"/>
                        <a:pt x="296266" y="698602"/>
                      </a:cubicBezTo>
                      <a:cubicBezTo>
                        <a:pt x="331623" y="670561"/>
                        <a:pt x="421844" y="613258"/>
                        <a:pt x="457201" y="588874"/>
                      </a:cubicBezTo>
                      <a:cubicBezTo>
                        <a:pt x="492558" y="564490"/>
                        <a:pt x="475489" y="568148"/>
                        <a:pt x="508407" y="552298"/>
                      </a:cubicBezTo>
                      <a:cubicBezTo>
                        <a:pt x="541325" y="536448"/>
                        <a:pt x="604724" y="526694"/>
                        <a:pt x="654711" y="493776"/>
                      </a:cubicBezTo>
                      <a:cubicBezTo>
                        <a:pt x="704698" y="460858"/>
                        <a:pt x="783946" y="384048"/>
                        <a:pt x="808330" y="354787"/>
                      </a:cubicBezTo>
                      <a:cubicBezTo>
                        <a:pt x="832714" y="325526"/>
                        <a:pt x="808330" y="325526"/>
                        <a:pt x="801015" y="318211"/>
                      </a:cubicBezTo>
                      <a:cubicBezTo>
                        <a:pt x="793700" y="310896"/>
                        <a:pt x="768096" y="318211"/>
                        <a:pt x="764439" y="310896"/>
                      </a:cubicBezTo>
                      <a:cubicBezTo>
                        <a:pt x="760782" y="303581"/>
                        <a:pt x="757124" y="285293"/>
                        <a:pt x="779070" y="274320"/>
                      </a:cubicBezTo>
                      <a:cubicBezTo>
                        <a:pt x="801016" y="263347"/>
                        <a:pt x="860756" y="264566"/>
                        <a:pt x="896113" y="245059"/>
                      </a:cubicBezTo>
                      <a:cubicBezTo>
                        <a:pt x="931470" y="225552"/>
                        <a:pt x="964388" y="181661"/>
                        <a:pt x="991210" y="157277"/>
                      </a:cubicBezTo>
                      <a:cubicBezTo>
                        <a:pt x="1018032" y="132893"/>
                        <a:pt x="1024129" y="118262"/>
                        <a:pt x="1057047" y="98755"/>
                      </a:cubicBezTo>
                      <a:cubicBezTo>
                        <a:pt x="1089966" y="79248"/>
                        <a:pt x="1149706" y="52426"/>
                        <a:pt x="1188721" y="40234"/>
                      </a:cubicBezTo>
                      <a:cubicBezTo>
                        <a:pt x="1227736" y="28042"/>
                        <a:pt x="1269189" y="29261"/>
                        <a:pt x="1291134" y="25603"/>
                      </a:cubicBezTo>
                      <a:cubicBezTo>
                        <a:pt x="1313080" y="21945"/>
                        <a:pt x="1331367" y="21945"/>
                        <a:pt x="1320394" y="18288"/>
                      </a:cubicBezTo>
                      <a:cubicBezTo>
                        <a:pt x="1309421" y="14631"/>
                        <a:pt x="1260654" y="0"/>
                        <a:pt x="1225297" y="3658"/>
                      </a:cubicBezTo>
                      <a:cubicBezTo>
                        <a:pt x="1189940" y="7316"/>
                        <a:pt x="1139953" y="32919"/>
                        <a:pt x="1108254" y="40234"/>
                      </a:cubicBezTo>
                      <a:cubicBezTo>
                        <a:pt x="1076555" y="47549"/>
                        <a:pt x="1069240" y="42672"/>
                        <a:pt x="1035102" y="47549"/>
                      </a:cubicBezTo>
                      <a:cubicBezTo>
                        <a:pt x="1000964" y="52426"/>
                        <a:pt x="981457" y="40234"/>
                        <a:pt x="903428" y="69495"/>
                      </a:cubicBezTo>
                      <a:cubicBezTo>
                        <a:pt x="825399" y="98756"/>
                        <a:pt x="660807" y="175565"/>
                        <a:pt x="566929" y="223114"/>
                      </a:cubicBezTo>
                      <a:cubicBezTo>
                        <a:pt x="473051" y="270663"/>
                        <a:pt x="418187" y="299923"/>
                        <a:pt x="340158" y="354787"/>
                      </a:cubicBezTo>
                      <a:cubicBezTo>
                        <a:pt x="262129" y="409651"/>
                        <a:pt x="131675" y="498653"/>
                        <a:pt x="91441" y="544983"/>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2" name="Freeform 61"/>
                <p:cNvSpPr/>
                <p:nvPr/>
              </p:nvSpPr>
              <p:spPr>
                <a:xfrm>
                  <a:off x="10566807" y="1942186"/>
                  <a:ext cx="382828" cy="210921"/>
                </a:xfrm>
                <a:custGeom>
                  <a:avLst/>
                  <a:gdLst>
                    <a:gd name="connsiteX0" fmla="*/ 288950 w 382828"/>
                    <a:gd name="connsiteY0" fmla="*/ 3657 h 210921"/>
                    <a:gd name="connsiteX1" fmla="*/ 215798 w 382828"/>
                    <a:gd name="connsiteY1" fmla="*/ 40233 h 210921"/>
                    <a:gd name="connsiteX2" fmla="*/ 135331 w 382828"/>
                    <a:gd name="connsiteY2" fmla="*/ 47548 h 210921"/>
                    <a:gd name="connsiteX3" fmla="*/ 62179 w 382828"/>
                    <a:gd name="connsiteY3" fmla="*/ 69494 h 210921"/>
                    <a:gd name="connsiteX4" fmla="*/ 25603 w 382828"/>
                    <a:gd name="connsiteY4" fmla="*/ 128016 h 210921"/>
                    <a:gd name="connsiteX5" fmla="*/ 3657 w 382828"/>
                    <a:gd name="connsiteY5" fmla="*/ 186537 h 210921"/>
                    <a:gd name="connsiteX6" fmla="*/ 47548 w 382828"/>
                    <a:gd name="connsiteY6" fmla="*/ 208483 h 210921"/>
                    <a:gd name="connsiteX7" fmla="*/ 120700 w 382828"/>
                    <a:gd name="connsiteY7" fmla="*/ 171907 h 210921"/>
                    <a:gd name="connsiteX8" fmla="*/ 215798 w 382828"/>
                    <a:gd name="connsiteY8" fmla="*/ 164592 h 210921"/>
                    <a:gd name="connsiteX9" fmla="*/ 310895 w 382828"/>
                    <a:gd name="connsiteY9" fmla="*/ 106070 h 210921"/>
                    <a:gd name="connsiteX10" fmla="*/ 376732 w 382828"/>
                    <a:gd name="connsiteY10" fmla="*/ 54864 h 210921"/>
                    <a:gd name="connsiteX11" fmla="*/ 347471 w 382828"/>
                    <a:gd name="connsiteY11" fmla="*/ 18288 h 210921"/>
                    <a:gd name="connsiteX12" fmla="*/ 288950 w 382828"/>
                    <a:gd name="connsiteY12" fmla="*/ 3657 h 2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28" h="210921">
                      <a:moveTo>
                        <a:pt x="288950" y="3657"/>
                      </a:moveTo>
                      <a:cubicBezTo>
                        <a:pt x="267005" y="7314"/>
                        <a:pt x="241401" y="32918"/>
                        <a:pt x="215798" y="40233"/>
                      </a:cubicBezTo>
                      <a:cubicBezTo>
                        <a:pt x="190195" y="47548"/>
                        <a:pt x="160934" y="42671"/>
                        <a:pt x="135331" y="47548"/>
                      </a:cubicBezTo>
                      <a:cubicBezTo>
                        <a:pt x="109728" y="52425"/>
                        <a:pt x="80467" y="56083"/>
                        <a:pt x="62179" y="69494"/>
                      </a:cubicBezTo>
                      <a:cubicBezTo>
                        <a:pt x="43891" y="82905"/>
                        <a:pt x="35357" y="108509"/>
                        <a:pt x="25603" y="128016"/>
                      </a:cubicBezTo>
                      <a:cubicBezTo>
                        <a:pt x="15849" y="147523"/>
                        <a:pt x="0" y="173126"/>
                        <a:pt x="3657" y="186537"/>
                      </a:cubicBezTo>
                      <a:cubicBezTo>
                        <a:pt x="7314" y="199948"/>
                        <a:pt x="28041" y="210921"/>
                        <a:pt x="47548" y="208483"/>
                      </a:cubicBezTo>
                      <a:cubicBezTo>
                        <a:pt x="67055" y="206045"/>
                        <a:pt x="92659" y="179222"/>
                        <a:pt x="120700" y="171907"/>
                      </a:cubicBezTo>
                      <a:cubicBezTo>
                        <a:pt x="148741" y="164592"/>
                        <a:pt x="184099" y="175565"/>
                        <a:pt x="215798" y="164592"/>
                      </a:cubicBezTo>
                      <a:cubicBezTo>
                        <a:pt x="247497" y="153619"/>
                        <a:pt x="284073" y="124358"/>
                        <a:pt x="310895" y="106070"/>
                      </a:cubicBezTo>
                      <a:cubicBezTo>
                        <a:pt x="337717" y="87782"/>
                        <a:pt x="370636" y="69494"/>
                        <a:pt x="376732" y="54864"/>
                      </a:cubicBezTo>
                      <a:cubicBezTo>
                        <a:pt x="382828" y="40234"/>
                        <a:pt x="359663" y="25603"/>
                        <a:pt x="347471" y="18288"/>
                      </a:cubicBezTo>
                      <a:cubicBezTo>
                        <a:pt x="335279" y="10973"/>
                        <a:pt x="310895" y="0"/>
                        <a:pt x="288950" y="365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3" name="Freeform 62"/>
                <p:cNvSpPr/>
                <p:nvPr/>
              </p:nvSpPr>
              <p:spPr>
                <a:xfrm>
                  <a:off x="11644579" y="1453287"/>
                  <a:ext cx="587655" cy="123139"/>
                </a:xfrm>
                <a:custGeom>
                  <a:avLst/>
                  <a:gdLst>
                    <a:gd name="connsiteX0" fmla="*/ 293827 w 587655"/>
                    <a:gd name="connsiteY0" fmla="*/ 2438 h 123139"/>
                    <a:gd name="connsiteX1" fmla="*/ 154839 w 587655"/>
                    <a:gd name="connsiteY1" fmla="*/ 9753 h 123139"/>
                    <a:gd name="connsiteX2" fmla="*/ 15850 w 587655"/>
                    <a:gd name="connsiteY2" fmla="*/ 31699 h 123139"/>
                    <a:gd name="connsiteX3" fmla="*/ 59741 w 587655"/>
                    <a:gd name="connsiteY3" fmla="*/ 68275 h 123139"/>
                    <a:gd name="connsiteX4" fmla="*/ 154839 w 587655"/>
                    <a:gd name="connsiteY4" fmla="*/ 68275 h 123139"/>
                    <a:gd name="connsiteX5" fmla="*/ 206045 w 587655"/>
                    <a:gd name="connsiteY5" fmla="*/ 104851 h 123139"/>
                    <a:gd name="connsiteX6" fmla="*/ 308458 w 587655"/>
                    <a:gd name="connsiteY6" fmla="*/ 90220 h 123139"/>
                    <a:gd name="connsiteX7" fmla="*/ 454762 w 587655"/>
                    <a:gd name="connsiteY7" fmla="*/ 119481 h 123139"/>
                    <a:gd name="connsiteX8" fmla="*/ 520599 w 587655"/>
                    <a:gd name="connsiteY8" fmla="*/ 112166 h 123139"/>
                    <a:gd name="connsiteX9" fmla="*/ 410871 w 587655"/>
                    <a:gd name="connsiteY9" fmla="*/ 68275 h 123139"/>
                    <a:gd name="connsiteX10" fmla="*/ 564490 w 587655"/>
                    <a:gd name="connsiteY10" fmla="*/ 60959 h 123139"/>
                    <a:gd name="connsiteX11" fmla="*/ 549859 w 587655"/>
                    <a:gd name="connsiteY11" fmla="*/ 46329 h 123139"/>
                    <a:gd name="connsiteX12" fmla="*/ 366979 w 587655"/>
                    <a:gd name="connsiteY12" fmla="*/ 9753 h 123139"/>
                    <a:gd name="connsiteX13" fmla="*/ 352349 w 587655"/>
                    <a:gd name="connsiteY13" fmla="*/ 24383 h 123139"/>
                    <a:gd name="connsiteX14" fmla="*/ 293827 w 587655"/>
                    <a:gd name="connsiteY14" fmla="*/ 2438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655" h="123139">
                      <a:moveTo>
                        <a:pt x="293827" y="2438"/>
                      </a:moveTo>
                      <a:cubicBezTo>
                        <a:pt x="260909" y="0"/>
                        <a:pt x="201168" y="4876"/>
                        <a:pt x="154839" y="9753"/>
                      </a:cubicBezTo>
                      <a:cubicBezTo>
                        <a:pt x="108510" y="14630"/>
                        <a:pt x="31700" y="21945"/>
                        <a:pt x="15850" y="31699"/>
                      </a:cubicBezTo>
                      <a:cubicBezTo>
                        <a:pt x="0" y="41453"/>
                        <a:pt x="36576" y="62179"/>
                        <a:pt x="59741" y="68275"/>
                      </a:cubicBezTo>
                      <a:cubicBezTo>
                        <a:pt x="82906" y="74371"/>
                        <a:pt x="130455" y="62179"/>
                        <a:pt x="154839" y="68275"/>
                      </a:cubicBezTo>
                      <a:cubicBezTo>
                        <a:pt x="179223" y="74371"/>
                        <a:pt x="180442" y="101194"/>
                        <a:pt x="206045" y="104851"/>
                      </a:cubicBezTo>
                      <a:cubicBezTo>
                        <a:pt x="231648" y="108508"/>
                        <a:pt x="267005" y="87782"/>
                        <a:pt x="308458" y="90220"/>
                      </a:cubicBezTo>
                      <a:cubicBezTo>
                        <a:pt x="349911" y="92658"/>
                        <a:pt x="419405" y="115823"/>
                        <a:pt x="454762" y="119481"/>
                      </a:cubicBezTo>
                      <a:cubicBezTo>
                        <a:pt x="490119" y="123139"/>
                        <a:pt x="527914" y="120700"/>
                        <a:pt x="520599" y="112166"/>
                      </a:cubicBezTo>
                      <a:cubicBezTo>
                        <a:pt x="513284" y="103632"/>
                        <a:pt x="403556" y="76810"/>
                        <a:pt x="410871" y="68275"/>
                      </a:cubicBezTo>
                      <a:cubicBezTo>
                        <a:pt x="418186" y="59741"/>
                        <a:pt x="541325" y="64617"/>
                        <a:pt x="564490" y="60959"/>
                      </a:cubicBezTo>
                      <a:cubicBezTo>
                        <a:pt x="587655" y="57301"/>
                        <a:pt x="582777" y="54863"/>
                        <a:pt x="549859" y="46329"/>
                      </a:cubicBezTo>
                      <a:cubicBezTo>
                        <a:pt x="516941" y="37795"/>
                        <a:pt x="399897" y="13411"/>
                        <a:pt x="366979" y="9753"/>
                      </a:cubicBezTo>
                      <a:cubicBezTo>
                        <a:pt x="334061" y="6095"/>
                        <a:pt x="366979" y="25602"/>
                        <a:pt x="352349" y="24383"/>
                      </a:cubicBezTo>
                      <a:cubicBezTo>
                        <a:pt x="337719" y="23164"/>
                        <a:pt x="326745" y="4876"/>
                        <a:pt x="293827" y="243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4" name="Freeform 63"/>
                <p:cNvSpPr/>
                <p:nvPr/>
              </p:nvSpPr>
              <p:spPr>
                <a:xfrm>
                  <a:off x="12888163" y="1773936"/>
                  <a:ext cx="279197" cy="153620"/>
                </a:xfrm>
                <a:custGeom>
                  <a:avLst/>
                  <a:gdLst>
                    <a:gd name="connsiteX0" fmla="*/ 279197 w 279197"/>
                    <a:gd name="connsiteY0" fmla="*/ 113386 h 153620"/>
                    <a:gd name="connsiteX1" fmla="*/ 191415 w 279197"/>
                    <a:gd name="connsiteY1" fmla="*/ 62179 h 153620"/>
                    <a:gd name="connsiteX2" fmla="*/ 110947 w 279197"/>
                    <a:gd name="connsiteY2" fmla="*/ 18288 h 153620"/>
                    <a:gd name="connsiteX3" fmla="*/ 30480 w 279197"/>
                    <a:gd name="connsiteY3" fmla="*/ 3658 h 153620"/>
                    <a:gd name="connsiteX4" fmla="*/ 1219 w 279197"/>
                    <a:gd name="connsiteY4" fmla="*/ 40234 h 153620"/>
                    <a:gd name="connsiteX5" fmla="*/ 37795 w 279197"/>
                    <a:gd name="connsiteY5" fmla="*/ 84125 h 153620"/>
                    <a:gd name="connsiteX6" fmla="*/ 132893 w 279197"/>
                    <a:gd name="connsiteY6" fmla="*/ 149962 h 153620"/>
                    <a:gd name="connsiteX7" fmla="*/ 132893 w 279197"/>
                    <a:gd name="connsiteY7" fmla="*/ 106070 h 153620"/>
                    <a:gd name="connsiteX8" fmla="*/ 191415 w 279197"/>
                    <a:gd name="connsiteY8" fmla="*/ 98755 h 153620"/>
                    <a:gd name="connsiteX9" fmla="*/ 279197 w 279197"/>
                    <a:gd name="connsiteY9" fmla="*/ 113386 h 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197" h="153620">
                      <a:moveTo>
                        <a:pt x="279197" y="113386"/>
                      </a:moveTo>
                      <a:cubicBezTo>
                        <a:pt x="279197" y="107290"/>
                        <a:pt x="219457" y="78029"/>
                        <a:pt x="191415" y="62179"/>
                      </a:cubicBezTo>
                      <a:cubicBezTo>
                        <a:pt x="163373" y="46329"/>
                        <a:pt x="137770" y="28042"/>
                        <a:pt x="110947" y="18288"/>
                      </a:cubicBezTo>
                      <a:cubicBezTo>
                        <a:pt x="84125" y="8535"/>
                        <a:pt x="48768" y="0"/>
                        <a:pt x="30480" y="3658"/>
                      </a:cubicBezTo>
                      <a:cubicBezTo>
                        <a:pt x="12192" y="7316"/>
                        <a:pt x="0" y="26823"/>
                        <a:pt x="1219" y="40234"/>
                      </a:cubicBezTo>
                      <a:cubicBezTo>
                        <a:pt x="2438" y="53645"/>
                        <a:pt x="15849" y="65837"/>
                        <a:pt x="37795" y="84125"/>
                      </a:cubicBezTo>
                      <a:cubicBezTo>
                        <a:pt x="59741" y="102413"/>
                        <a:pt x="117043" y="146304"/>
                        <a:pt x="132893" y="149962"/>
                      </a:cubicBezTo>
                      <a:cubicBezTo>
                        <a:pt x="148743" y="153620"/>
                        <a:pt x="123139" y="114604"/>
                        <a:pt x="132893" y="106070"/>
                      </a:cubicBezTo>
                      <a:cubicBezTo>
                        <a:pt x="142647" y="97536"/>
                        <a:pt x="168250" y="92659"/>
                        <a:pt x="191415" y="98755"/>
                      </a:cubicBezTo>
                      <a:cubicBezTo>
                        <a:pt x="214580" y="104851"/>
                        <a:pt x="279197" y="119482"/>
                        <a:pt x="279197" y="11338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5" name="Freeform 64"/>
                <p:cNvSpPr/>
                <p:nvPr/>
              </p:nvSpPr>
              <p:spPr>
                <a:xfrm>
                  <a:off x="13850112" y="4951172"/>
                  <a:ext cx="230429" cy="437692"/>
                </a:xfrm>
                <a:custGeom>
                  <a:avLst/>
                  <a:gdLst>
                    <a:gd name="connsiteX0" fmla="*/ 180442 w 230429"/>
                    <a:gd name="connsiteY0" fmla="*/ 74370 h 437692"/>
                    <a:gd name="connsiteX1" fmla="*/ 121920 w 230429"/>
                    <a:gd name="connsiteY1" fmla="*/ 220674 h 437692"/>
                    <a:gd name="connsiteX2" fmla="*/ 129235 w 230429"/>
                    <a:gd name="connsiteY2" fmla="*/ 235305 h 437692"/>
                    <a:gd name="connsiteX3" fmla="*/ 92659 w 230429"/>
                    <a:gd name="connsiteY3" fmla="*/ 337718 h 437692"/>
                    <a:gd name="connsiteX4" fmla="*/ 12192 w 230429"/>
                    <a:gd name="connsiteY4" fmla="*/ 432815 h 437692"/>
                    <a:gd name="connsiteX5" fmla="*/ 19507 w 230429"/>
                    <a:gd name="connsiteY5" fmla="*/ 366978 h 437692"/>
                    <a:gd name="connsiteX6" fmla="*/ 41453 w 230429"/>
                    <a:gd name="connsiteY6" fmla="*/ 286511 h 437692"/>
                    <a:gd name="connsiteX7" fmla="*/ 99974 w 230429"/>
                    <a:gd name="connsiteY7" fmla="*/ 249935 h 437692"/>
                    <a:gd name="connsiteX8" fmla="*/ 92659 w 230429"/>
                    <a:gd name="connsiteY8" fmla="*/ 140207 h 437692"/>
                    <a:gd name="connsiteX9" fmla="*/ 217018 w 230429"/>
                    <a:gd name="connsiteY9" fmla="*/ 8534 h 437692"/>
                    <a:gd name="connsiteX10" fmla="*/ 180442 w 230429"/>
                    <a:gd name="connsiteY10" fmla="*/ 74370 h 4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9" h="437692">
                      <a:moveTo>
                        <a:pt x="180442" y="74370"/>
                      </a:moveTo>
                      <a:cubicBezTo>
                        <a:pt x="164592" y="109727"/>
                        <a:pt x="130455" y="193852"/>
                        <a:pt x="121920" y="220674"/>
                      </a:cubicBezTo>
                      <a:cubicBezTo>
                        <a:pt x="113386" y="247497"/>
                        <a:pt x="134112" y="215798"/>
                        <a:pt x="129235" y="235305"/>
                      </a:cubicBezTo>
                      <a:cubicBezTo>
                        <a:pt x="124358" y="254812"/>
                        <a:pt x="112166" y="304800"/>
                        <a:pt x="92659" y="337718"/>
                      </a:cubicBezTo>
                      <a:cubicBezTo>
                        <a:pt x="73152" y="370636"/>
                        <a:pt x="24384" y="427938"/>
                        <a:pt x="12192" y="432815"/>
                      </a:cubicBezTo>
                      <a:cubicBezTo>
                        <a:pt x="0" y="437692"/>
                        <a:pt x="14630" y="391362"/>
                        <a:pt x="19507" y="366978"/>
                      </a:cubicBezTo>
                      <a:cubicBezTo>
                        <a:pt x="24384" y="342594"/>
                        <a:pt x="28042" y="306018"/>
                        <a:pt x="41453" y="286511"/>
                      </a:cubicBezTo>
                      <a:cubicBezTo>
                        <a:pt x="54864" y="267004"/>
                        <a:pt x="91440" y="274319"/>
                        <a:pt x="99974" y="249935"/>
                      </a:cubicBezTo>
                      <a:cubicBezTo>
                        <a:pt x="108508" y="225551"/>
                        <a:pt x="73152" y="180441"/>
                        <a:pt x="92659" y="140207"/>
                      </a:cubicBezTo>
                      <a:cubicBezTo>
                        <a:pt x="112166" y="99974"/>
                        <a:pt x="203607" y="17068"/>
                        <a:pt x="217018" y="8534"/>
                      </a:cubicBezTo>
                      <a:cubicBezTo>
                        <a:pt x="230429" y="0"/>
                        <a:pt x="196292" y="39013"/>
                        <a:pt x="180442" y="74370"/>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6" name="Freeform 65"/>
                <p:cNvSpPr/>
                <p:nvPr/>
              </p:nvSpPr>
              <p:spPr>
                <a:xfrm>
                  <a:off x="13939113" y="4739031"/>
                  <a:ext cx="87783" cy="201168"/>
                </a:xfrm>
                <a:custGeom>
                  <a:avLst/>
                  <a:gdLst>
                    <a:gd name="connsiteX0" fmla="*/ 76810 w 87783"/>
                    <a:gd name="connsiteY0" fmla="*/ 1219 h 201168"/>
                    <a:gd name="connsiteX1" fmla="*/ 84125 w 87783"/>
                    <a:gd name="connsiteY1" fmla="*/ 59740 h 201168"/>
                    <a:gd name="connsiteX2" fmla="*/ 54865 w 87783"/>
                    <a:gd name="connsiteY2" fmla="*/ 118262 h 201168"/>
                    <a:gd name="connsiteX3" fmla="*/ 3658 w 87783"/>
                    <a:gd name="connsiteY3" fmla="*/ 198729 h 201168"/>
                    <a:gd name="connsiteX4" fmla="*/ 32919 w 87783"/>
                    <a:gd name="connsiteY4" fmla="*/ 103631 h 201168"/>
                    <a:gd name="connsiteX5" fmla="*/ 40234 w 87783"/>
                    <a:gd name="connsiteY5" fmla="*/ 52425 h 201168"/>
                    <a:gd name="connsiteX6" fmla="*/ 76810 w 87783"/>
                    <a:gd name="connsiteY6" fmla="*/ 1219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3" h="201168">
                      <a:moveTo>
                        <a:pt x="76810" y="1219"/>
                      </a:moveTo>
                      <a:cubicBezTo>
                        <a:pt x="84125" y="2438"/>
                        <a:pt x="87783" y="40233"/>
                        <a:pt x="84125" y="59740"/>
                      </a:cubicBezTo>
                      <a:cubicBezTo>
                        <a:pt x="80468" y="79247"/>
                        <a:pt x="68276" y="95097"/>
                        <a:pt x="54865" y="118262"/>
                      </a:cubicBezTo>
                      <a:cubicBezTo>
                        <a:pt x="41454" y="141427"/>
                        <a:pt x="7316" y="201168"/>
                        <a:pt x="3658" y="198729"/>
                      </a:cubicBezTo>
                      <a:cubicBezTo>
                        <a:pt x="0" y="196291"/>
                        <a:pt x="26823" y="128015"/>
                        <a:pt x="32919" y="103631"/>
                      </a:cubicBezTo>
                      <a:cubicBezTo>
                        <a:pt x="39015" y="79247"/>
                        <a:pt x="34138" y="70713"/>
                        <a:pt x="40234" y="52425"/>
                      </a:cubicBezTo>
                      <a:cubicBezTo>
                        <a:pt x="46330" y="34137"/>
                        <a:pt x="69495" y="0"/>
                        <a:pt x="76810" y="121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sp>
            <p:nvSpPr>
              <p:cNvPr id="49" name="Freeform 8"/>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0" name="Freeform 49"/>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1" name="Freeform 50"/>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grpSp>
      <p:sp>
        <p:nvSpPr>
          <p:cNvPr id="4" name="Freeform 3"/>
          <p:cNvSpPr/>
          <p:nvPr/>
        </p:nvSpPr>
        <p:spPr>
          <a:xfrm>
            <a:off x="376726" y="1511167"/>
            <a:ext cx="6195114" cy="3678349"/>
          </a:xfrm>
          <a:custGeom>
            <a:avLst/>
            <a:gdLst>
              <a:gd name="connsiteX0" fmla="*/ 1487606 w 6782937"/>
              <a:gd name="connsiteY0" fmla="*/ 0 h 3261815"/>
              <a:gd name="connsiteX1" fmla="*/ 4244453 w 6782937"/>
              <a:gd name="connsiteY1" fmla="*/ 204717 h 3261815"/>
              <a:gd name="connsiteX2" fmla="*/ 2606722 w 6782937"/>
              <a:gd name="connsiteY2" fmla="*/ 777923 h 3261815"/>
              <a:gd name="connsiteX3" fmla="*/ 2825086 w 6782937"/>
              <a:gd name="connsiteY3" fmla="*/ 968991 h 3261815"/>
              <a:gd name="connsiteX4" fmla="*/ 2320119 w 6782937"/>
              <a:gd name="connsiteY4" fmla="*/ 1105469 h 3261815"/>
              <a:gd name="connsiteX5" fmla="*/ 395785 w 6782937"/>
              <a:gd name="connsiteY5" fmla="*/ 1596788 h 3261815"/>
              <a:gd name="connsiteX6" fmla="*/ 4694829 w 6782937"/>
              <a:gd name="connsiteY6" fmla="*/ 2347415 h 3261815"/>
              <a:gd name="connsiteX7" fmla="*/ 6782937 w 6782937"/>
              <a:gd name="connsiteY7" fmla="*/ 3261815 h 32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937" h="3261815">
                <a:moveTo>
                  <a:pt x="1487606" y="0"/>
                </a:moveTo>
                <a:cubicBezTo>
                  <a:pt x="2772770" y="37531"/>
                  <a:pt x="4057934" y="75063"/>
                  <a:pt x="4244453" y="204717"/>
                </a:cubicBezTo>
                <a:cubicBezTo>
                  <a:pt x="4430972" y="334371"/>
                  <a:pt x="2843283" y="650544"/>
                  <a:pt x="2606722" y="777923"/>
                </a:cubicBezTo>
                <a:cubicBezTo>
                  <a:pt x="2370161" y="905302"/>
                  <a:pt x="2872853" y="914400"/>
                  <a:pt x="2825086" y="968991"/>
                </a:cubicBezTo>
                <a:cubicBezTo>
                  <a:pt x="2777319" y="1023582"/>
                  <a:pt x="2320119" y="1105469"/>
                  <a:pt x="2320119" y="1105469"/>
                </a:cubicBezTo>
                <a:cubicBezTo>
                  <a:pt x="1915236" y="1210102"/>
                  <a:pt x="0" y="1389797"/>
                  <a:pt x="395785" y="1596788"/>
                </a:cubicBezTo>
                <a:cubicBezTo>
                  <a:pt x="791570" y="1803779"/>
                  <a:pt x="3630304" y="2069911"/>
                  <a:pt x="4694829" y="2347415"/>
                </a:cubicBezTo>
                <a:cubicBezTo>
                  <a:pt x="5759354" y="2624919"/>
                  <a:pt x="6271145" y="2943367"/>
                  <a:pt x="6782937" y="3261815"/>
                </a:cubicBezTo>
              </a:path>
            </a:pathLst>
          </a:custGeom>
          <a:ln w="57150">
            <a:gradFill>
              <a:gsLst>
                <a:gs pos="0">
                  <a:schemeClr val="tx1"/>
                </a:gs>
                <a:gs pos="13000">
                  <a:schemeClr val="accent1">
                    <a:lumMod val="75000"/>
                  </a:schemeClr>
                </a:gs>
              </a:gsLst>
              <a:lin ang="5400000" scaled="0"/>
            </a:gradFill>
          </a:ln>
          <a:effectLst>
            <a:glow rad="63500">
              <a:schemeClr val="accent1">
                <a:satMod val="175000"/>
                <a:alpha val="40000"/>
              </a:schemeClr>
            </a:glow>
            <a:outerShdw blurRad="215900" dist="38100" dir="5400000" sx="104000" sy="104000" algn="t" rotWithShape="0">
              <a:prstClr val="black">
                <a:alpha val="73000"/>
              </a:prstClr>
            </a:outerShdw>
          </a:effectLst>
          <a:scene3d>
            <a:camera prst="perspectiveRelaxed" fov="7200000">
              <a:rot lat="18273603" lon="0" rev="0"/>
            </a:camera>
            <a:lightRig rig="threePt" dir="t"/>
          </a:scene3d>
          <a:sp3d extrusionH="3810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32" name="Rounded Rectangle 31"/>
          <p:cNvSpPr/>
          <p:nvPr/>
        </p:nvSpPr>
        <p:spPr>
          <a:xfrm>
            <a:off x="3899200" y="3096047"/>
            <a:ext cx="4806650" cy="3061866"/>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a:scene3d>
            <a:camera prst="orthographicFront"/>
            <a:lightRig rig="threePt" dir="t"/>
          </a:scene3d>
          <a:sp3d>
            <a:bevelT w="1016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1" name="Rectangle 40"/>
          <p:cNvSpPr/>
          <p:nvPr/>
        </p:nvSpPr>
        <p:spPr>
          <a:xfrm>
            <a:off x="4166395" y="3463979"/>
            <a:ext cx="4437633" cy="2326002"/>
          </a:xfrm>
          <a:prstGeom prst="rect">
            <a:avLst/>
          </a:prstGeom>
        </p:spPr>
        <p:txBody>
          <a:bodyPr wrap="square" tIns="46800" anchor="ctr" anchorCtr="0">
            <a:noAutofit/>
          </a:bodyPr>
          <a:lstStyle/>
          <a:p>
            <a:pPr marL="457200" indent="-457200">
              <a:spcAft>
                <a:spcPts val="600"/>
              </a:spcAft>
              <a:buFont typeface="Courier New" pitchFamily="49" charset="0"/>
              <a:buChar char="o"/>
            </a:pPr>
            <a:r>
              <a:rPr lang="en-US" sz="2000" b="1" dirty="0">
                <a:solidFill>
                  <a:srgbClr val="6CAEDF">
                    <a:lumMod val="60000"/>
                    <a:lumOff val="40000"/>
                  </a:srgbClr>
                </a:solidFill>
              </a:rPr>
              <a:t>Industry &amp; Market Overview</a:t>
            </a:r>
          </a:p>
          <a:p>
            <a:pPr marL="457200" indent="-457200">
              <a:spcAft>
                <a:spcPts val="600"/>
              </a:spcAft>
              <a:buFont typeface="Courier New" pitchFamily="49" charset="0"/>
              <a:buChar char="o"/>
            </a:pPr>
            <a:r>
              <a:rPr lang="en-US" sz="2000" b="1" dirty="0">
                <a:solidFill>
                  <a:srgbClr val="6CAEDF">
                    <a:lumMod val="60000"/>
                    <a:lumOff val="40000"/>
                  </a:srgbClr>
                </a:solidFill>
              </a:rPr>
              <a:t>Competitive Landscape</a:t>
            </a:r>
          </a:p>
          <a:p>
            <a:pPr marL="457200" indent="-457200">
              <a:spcAft>
                <a:spcPts val="600"/>
              </a:spcAft>
              <a:buFont typeface="Courier New" pitchFamily="49" charset="0"/>
              <a:buChar char="o"/>
            </a:pPr>
            <a:r>
              <a:rPr lang="en-US" sz="2000" b="1" dirty="0">
                <a:solidFill>
                  <a:srgbClr val="6CAEDF">
                    <a:lumMod val="60000"/>
                    <a:lumOff val="40000"/>
                  </a:srgbClr>
                </a:solidFill>
              </a:rPr>
              <a:t>Buyer Perspective</a:t>
            </a:r>
          </a:p>
          <a:p>
            <a:pPr marL="457200" indent="-457200">
              <a:spcAft>
                <a:spcPts val="600"/>
              </a:spcAft>
              <a:buFont typeface="Courier New" pitchFamily="49" charset="0"/>
              <a:buChar char="o"/>
            </a:pPr>
            <a:r>
              <a:rPr lang="en-US" sz="2000" b="1" dirty="0">
                <a:solidFill>
                  <a:schemeClr val="bg1"/>
                </a:solidFill>
              </a:rPr>
              <a:t>Future View of the Market</a:t>
            </a:r>
          </a:p>
          <a:p>
            <a:pPr marL="457200" indent="-457200">
              <a:spcAft>
                <a:spcPts val="600"/>
              </a:spcAft>
              <a:buFont typeface="Courier New" pitchFamily="49" charset="0"/>
              <a:buChar char="o"/>
            </a:pPr>
            <a:r>
              <a:rPr lang="en-US" sz="2000" b="1" dirty="0">
                <a:solidFill>
                  <a:srgbClr val="6CAEDF">
                    <a:lumMod val="60000"/>
                    <a:lumOff val="40000"/>
                  </a:srgbClr>
                </a:solidFill>
              </a:rPr>
              <a:t>Advice for the Technology Supplier</a:t>
            </a:r>
          </a:p>
        </p:txBody>
      </p:sp>
      <p:sp>
        <p:nvSpPr>
          <p:cNvPr id="34" name="Slide Number Placeholder 33"/>
          <p:cNvSpPr>
            <a:spLocks noGrp="1"/>
          </p:cNvSpPr>
          <p:nvPr>
            <p:ph type="sldNum" sz="quarter" idx="12"/>
          </p:nvPr>
        </p:nvSpPr>
        <p:spPr/>
        <p:txBody>
          <a:bodyPr/>
          <a:lstStyle/>
          <a:p>
            <a:fld id="{30879362-658A-E344-B7E9-F19991414F7F}" type="slidenum">
              <a:rPr lang="en-US" smtClean="0"/>
              <a:pPr/>
              <a:t>19</a:t>
            </a:fld>
            <a:endParaRPr lang="en-US" dirty="0"/>
          </a:p>
        </p:txBody>
      </p:sp>
      <p:sp>
        <p:nvSpPr>
          <p:cNvPr id="33" name="Footer Placeholder 3"/>
          <p:cNvSpPr>
            <a:spLocks noGrp="1"/>
          </p:cNvSpPr>
          <p:nvPr>
            <p:ph type="ftr" sz="quarter" idx="11"/>
          </p:nvPr>
        </p:nvSpPr>
        <p:spPr>
          <a:xfrm>
            <a:off x="2354687" y="6479551"/>
            <a:ext cx="4434626" cy="365125"/>
          </a:xfrm>
        </p:spPr>
        <p:txBody>
          <a:bodyPr/>
          <a:lstStyle/>
          <a:p>
            <a:r>
              <a:rPr lang="en-US" dirty="0">
                <a:solidFill>
                  <a:prstClr val="white">
                    <a:lumMod val="75000"/>
                  </a:prstClr>
                </a:solidFill>
              </a:rPr>
              <a:t>© IDC   Visit us at IDC.com and follow us on Twitter: @IDC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3550" y="1499791"/>
            <a:ext cx="8242300" cy="2671287"/>
          </a:xfrm>
          <a:prstGeom prst="roundRect">
            <a:avLst>
              <a:gd name="adj" fmla="val 4971"/>
            </a:avLst>
          </a:prstGeom>
          <a:solidFill>
            <a:schemeClr val="accent3"/>
          </a:solid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spcAft>
                <a:spcPts val="1200"/>
              </a:spcAft>
            </a:pPr>
            <a:r>
              <a:rPr lang="en-US" sz="1400" dirty="0">
                <a:solidFill>
                  <a:prstClr val="black"/>
                </a:solidFill>
              </a:rPr>
              <a:t>The IDC Market Analysis Perspective session delivers a concise current state view of a market and insight into the impact of future trends. Business executives, product managers and MI/AR professionals can use this information when looking to understand buying criteria and market impacts. </a:t>
            </a:r>
          </a:p>
          <a:p>
            <a:r>
              <a:rPr lang="en-US" sz="1400" dirty="0">
                <a:solidFill>
                  <a:prstClr val="black"/>
                </a:solidFill>
              </a:rPr>
              <a:t>The MAP session is a 60-minute </a:t>
            </a:r>
            <a:r>
              <a:rPr lang="en-US" sz="1400" b="1" dirty="0">
                <a:solidFill>
                  <a:prstClr val="black"/>
                </a:solidFill>
              </a:rPr>
              <a:t>interactive dialogue </a:t>
            </a:r>
            <a:r>
              <a:rPr lang="en-US" sz="1400" dirty="0">
                <a:solidFill>
                  <a:prstClr val="black"/>
                </a:solidFill>
              </a:rPr>
              <a:t>with the industry's most accessible analysts for the IDC research services to which you subscribe. The session includes a </a:t>
            </a:r>
            <a:r>
              <a:rPr lang="en-US" sz="1400" b="1" dirty="0">
                <a:solidFill>
                  <a:prstClr val="black"/>
                </a:solidFill>
              </a:rPr>
              <a:t>current market update</a:t>
            </a:r>
            <a:r>
              <a:rPr lang="en-US" sz="1400" dirty="0">
                <a:solidFill>
                  <a:prstClr val="black"/>
                </a:solidFill>
              </a:rPr>
              <a:t> on:</a:t>
            </a:r>
          </a:p>
          <a:p>
            <a:pPr marL="231775" lvl="1" indent="-231775">
              <a:buClr>
                <a:srgbClr val="004B85"/>
              </a:buClr>
              <a:buFont typeface="Wingdings" pitchFamily="2" charset="2"/>
              <a:buChar char="§"/>
            </a:pPr>
            <a:r>
              <a:rPr lang="en-US" sz="1400" dirty="0">
                <a:solidFill>
                  <a:prstClr val="black"/>
                </a:solidFill>
              </a:rPr>
              <a:t>Emerging industry trends</a:t>
            </a:r>
          </a:p>
          <a:p>
            <a:pPr marL="231775" lvl="1" indent="-231775">
              <a:buClr>
                <a:srgbClr val="004B85"/>
              </a:buClr>
              <a:buFont typeface="Wingdings" pitchFamily="2" charset="2"/>
              <a:buChar char="§"/>
            </a:pPr>
            <a:r>
              <a:rPr lang="en-US" sz="1400" dirty="0">
                <a:solidFill>
                  <a:prstClr val="black"/>
                </a:solidFill>
              </a:rPr>
              <a:t>Buyer needs </a:t>
            </a:r>
          </a:p>
          <a:p>
            <a:pPr marL="231775" lvl="1" indent="-231775">
              <a:buClr>
                <a:srgbClr val="004B85"/>
              </a:buClr>
              <a:buFont typeface="Wingdings" pitchFamily="2" charset="2"/>
              <a:buChar char="§"/>
            </a:pPr>
            <a:r>
              <a:rPr lang="en-US" sz="1400" dirty="0">
                <a:solidFill>
                  <a:prstClr val="black"/>
                </a:solidFill>
              </a:rPr>
              <a:t>Competitive assessment </a:t>
            </a:r>
          </a:p>
          <a:p>
            <a:pPr marL="231775" lvl="1" indent="-231775">
              <a:buClr>
                <a:srgbClr val="004B85"/>
              </a:buClr>
              <a:buFont typeface="Wingdings" pitchFamily="2" charset="2"/>
              <a:buChar char="§"/>
            </a:pPr>
            <a:r>
              <a:rPr lang="en-US" sz="1400" dirty="0">
                <a:solidFill>
                  <a:prstClr val="black"/>
                </a:solidFill>
              </a:rPr>
              <a:t>Long-term market opportunities. </a:t>
            </a:r>
          </a:p>
        </p:txBody>
      </p:sp>
      <p:sp>
        <p:nvSpPr>
          <p:cNvPr id="2" name="Title 1"/>
          <p:cNvSpPr>
            <a:spLocks noGrp="1"/>
          </p:cNvSpPr>
          <p:nvPr>
            <p:ph type="title"/>
          </p:nvPr>
        </p:nvSpPr>
        <p:spPr/>
        <p:txBody>
          <a:bodyPr/>
          <a:lstStyle/>
          <a:p>
            <a:r>
              <a:rPr lang="en-US" dirty="0"/>
              <a:t>In This Presentation </a:t>
            </a:r>
          </a:p>
        </p:txBody>
      </p:sp>
      <p:sp>
        <p:nvSpPr>
          <p:cNvPr id="8" name="Footer Placeholder 3"/>
          <p:cNvSpPr>
            <a:spLocks noGrp="1"/>
          </p:cNvSpPr>
          <p:nvPr>
            <p:ph type="ftr" sz="quarter" idx="11"/>
          </p:nvPr>
        </p:nvSpPr>
        <p:spPr/>
        <p:txBody>
          <a:bodyPr/>
          <a:lstStyle/>
          <a:p>
            <a:r>
              <a:rPr lang="en-US" dirty="0">
                <a:solidFill>
                  <a:prstClr val="white">
                    <a:lumMod val="75000"/>
                  </a:prstClr>
                </a:solidFill>
              </a:rPr>
              <a:t>© IDC   Visit us at IDC.com and follow us on Twitter: @IDC</a:t>
            </a:r>
          </a:p>
        </p:txBody>
      </p:sp>
      <p:sp>
        <p:nvSpPr>
          <p:cNvPr id="35845" name="Slide Number Placeholder 3"/>
          <p:cNvSpPr>
            <a:spLocks noGrp="1"/>
          </p:cNvSpPr>
          <p:nvPr>
            <p:ph type="sldNum" sz="quarter" idx="12"/>
          </p:nvPr>
        </p:nvSpPr>
        <p:spPr>
          <a:prstGeom prst="rect">
            <a:avLst/>
          </a:prstGeom>
          <a:noFill/>
        </p:spPr>
        <p:txBody>
          <a:bodyPr/>
          <a:lstStyle/>
          <a:p>
            <a:fld id="{5F8CA081-96EC-4AB4-918D-AE0BE1F2AEC7}" type="slidenum">
              <a:rPr lang="en-US" smtClean="0"/>
              <a:pPr/>
              <a:t>2</a:t>
            </a:fld>
            <a:endParaRPr lang="en-US" dirty="0"/>
          </a:p>
        </p:txBody>
      </p:sp>
      <p:sp>
        <p:nvSpPr>
          <p:cNvPr id="6" name="TextBox 5"/>
          <p:cNvSpPr txBox="1"/>
          <p:nvPr/>
        </p:nvSpPr>
        <p:spPr>
          <a:xfrm>
            <a:off x="463550" y="4251248"/>
            <a:ext cx="8242300" cy="1969770"/>
          </a:xfrm>
          <a:prstGeom prst="rect">
            <a:avLst/>
          </a:prstGeom>
          <a:noFill/>
        </p:spPr>
        <p:txBody>
          <a:bodyPr wrap="square" rtlCol="0">
            <a:spAutoFit/>
          </a:bodyPr>
          <a:lstStyle/>
          <a:p>
            <a:pPr>
              <a:spcAft>
                <a:spcPts val="1200"/>
              </a:spcAft>
            </a:pPr>
            <a:r>
              <a:rPr lang="en-US" sz="1400" dirty="0">
                <a:solidFill>
                  <a:prstClr val="black"/>
                </a:solidFill>
              </a:rPr>
              <a:t>The publication of MAP session content is current as of the date it was presented. The representative content contained in this presentation reflects a quantitative and qualitative snapshot that is refreshed on an regular basis. For more information on scheduling a MAP session with the very latest content, please contact your IDC representative. </a:t>
            </a:r>
          </a:p>
          <a:p>
            <a:pPr>
              <a:spcAft>
                <a:spcPts val="1200"/>
              </a:spcAft>
            </a:pPr>
            <a:r>
              <a:rPr lang="en-US" sz="1400" u="sng" dirty="0">
                <a:solidFill>
                  <a:prstClr val="black"/>
                </a:solidFill>
              </a:rPr>
              <a:t>Usage and IDC Permission</a:t>
            </a:r>
            <a:r>
              <a:rPr lang="en-US" sz="1400" dirty="0">
                <a:solidFill>
                  <a:prstClr val="black"/>
                </a:solidFill>
              </a:rPr>
              <a:t>: Market Analysis Perspective (MAP) presentations are generally for clients’ internal use, but MAP presentation content can be excerpted and/or used externally, if approved by IDC Permissions. Recording of the MAP session meeting via LiveMeeting, WebEx, etc. is permitted, but only for clients’ internal audiences.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Server Growth: 2015-2020 </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20</a:t>
            </a:fld>
            <a:endParaRPr lang="en-US"/>
          </a:p>
        </p:txBody>
      </p:sp>
      <p:pic>
        <p:nvPicPr>
          <p:cNvPr id="6" name="Picture 5"/>
          <p:cNvPicPr>
            <a:picLocks noChangeAspect="1"/>
          </p:cNvPicPr>
          <p:nvPr/>
        </p:nvPicPr>
        <p:blipFill>
          <a:blip r:embed="rId3"/>
          <a:stretch>
            <a:fillRect/>
          </a:stretch>
        </p:blipFill>
        <p:spPr>
          <a:xfrm>
            <a:off x="329879" y="1307938"/>
            <a:ext cx="5224012" cy="323063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29879" y="4709386"/>
            <a:ext cx="4878429" cy="1416040"/>
          </a:xfrm>
          <a:prstGeom prst="rect">
            <a:avLst/>
          </a:prstGeom>
        </p:spPr>
      </p:pic>
      <p:sp>
        <p:nvSpPr>
          <p:cNvPr id="8" name="TextBox 7"/>
          <p:cNvSpPr txBox="1"/>
          <p:nvPr/>
        </p:nvSpPr>
        <p:spPr>
          <a:xfrm>
            <a:off x="5823809" y="1307938"/>
            <a:ext cx="2766349" cy="4985980"/>
          </a:xfrm>
          <a:prstGeom prst="rect">
            <a:avLst/>
          </a:prstGeom>
        </p:spPr>
        <p:style>
          <a:lnRef idx="2">
            <a:schemeClr val="accent1"/>
          </a:lnRef>
          <a:fillRef idx="1">
            <a:schemeClr val="lt1"/>
          </a:fillRef>
          <a:effectRef idx="0">
            <a:schemeClr val="accent1"/>
          </a:effectRef>
          <a:fontRef idx="minor">
            <a:schemeClr val="dk1"/>
          </a:fontRef>
        </p:style>
        <p:txBody>
          <a:bodyPr wrap="square" lIns="91440" rtlCol="0">
            <a:spAutoFit/>
          </a:bodyPr>
          <a:lstStyle/>
          <a:p>
            <a:pPr>
              <a:spcAft>
                <a:spcPts val="600"/>
              </a:spcAft>
              <a:buClr>
                <a:schemeClr val="tx2"/>
              </a:buClr>
            </a:pPr>
            <a:r>
              <a:rPr lang="en-US" dirty="0"/>
              <a:t>Issues to Consider:</a:t>
            </a:r>
          </a:p>
          <a:p>
            <a:pPr marL="285750" indent="-285750">
              <a:spcAft>
                <a:spcPts val="600"/>
              </a:spcAft>
              <a:buClr>
                <a:schemeClr val="tx2"/>
              </a:buClr>
              <a:buFont typeface="Arial" panose="020B0604020202020204" pitchFamily="34" charset="0"/>
              <a:buChar char="•"/>
            </a:pPr>
            <a:r>
              <a:rPr lang="en-US" dirty="0"/>
              <a:t>Impact of HPC/Clouds?</a:t>
            </a:r>
          </a:p>
          <a:p>
            <a:pPr marL="285750" indent="-285750">
              <a:spcAft>
                <a:spcPts val="600"/>
              </a:spcAft>
              <a:buClr>
                <a:schemeClr val="tx2"/>
              </a:buClr>
              <a:buFont typeface="Arial" panose="020B0604020202020204" pitchFamily="34" charset="0"/>
              <a:buChar char="•"/>
            </a:pPr>
            <a:r>
              <a:rPr lang="en-US" dirty="0"/>
              <a:t>ISVs in the new reality?</a:t>
            </a:r>
          </a:p>
          <a:p>
            <a:pPr marL="285750" indent="-285750">
              <a:spcAft>
                <a:spcPts val="600"/>
              </a:spcAft>
              <a:buClr>
                <a:schemeClr val="tx2"/>
              </a:buClr>
              <a:buFont typeface="Arial" panose="020B0604020202020204" pitchFamily="34" charset="0"/>
              <a:buChar char="•"/>
            </a:pPr>
            <a:r>
              <a:rPr lang="en-US" dirty="0"/>
              <a:t>Data Centers as a growing driver of HPC design?</a:t>
            </a:r>
          </a:p>
          <a:p>
            <a:pPr marL="285750" indent="-285750">
              <a:spcAft>
                <a:spcPts val="600"/>
              </a:spcAft>
              <a:buClr>
                <a:schemeClr val="tx2"/>
              </a:buClr>
              <a:buFont typeface="Arial" panose="020B0604020202020204" pitchFamily="34" charset="0"/>
              <a:buChar char="•"/>
            </a:pPr>
            <a:r>
              <a:rPr lang="en-US" dirty="0"/>
              <a:t>Entering an ‘Anti Commodization’ Era?</a:t>
            </a:r>
          </a:p>
          <a:p>
            <a:pPr marL="285750" indent="-285750">
              <a:spcAft>
                <a:spcPts val="600"/>
              </a:spcAft>
              <a:buClr>
                <a:schemeClr val="tx2"/>
              </a:buClr>
              <a:buFont typeface="Arial" panose="020B0604020202020204" pitchFamily="34" charset="0"/>
              <a:buChar char="•"/>
            </a:pPr>
            <a:r>
              <a:rPr lang="en-US" dirty="0"/>
              <a:t>The Impact of Virtualization  (bringing the cloud to HPCs)?</a:t>
            </a:r>
          </a:p>
          <a:p>
            <a:pPr marL="285750" indent="-285750">
              <a:spcAft>
                <a:spcPts val="600"/>
              </a:spcAft>
              <a:buClr>
                <a:schemeClr val="tx2"/>
              </a:buClr>
              <a:buFont typeface="Arial" panose="020B0604020202020204" pitchFamily="34" charset="0"/>
              <a:buChar char="•"/>
            </a:pPr>
            <a:r>
              <a:rPr lang="en-US" dirty="0"/>
              <a:t>Power: More an Issue than FLOPS?</a:t>
            </a:r>
          </a:p>
        </p:txBody>
      </p:sp>
    </p:spTree>
    <p:extLst>
      <p:ext uri="{BB962C8B-B14F-4D97-AF65-F5344CB8AC3E}">
        <p14:creationId xmlns:p14="http://schemas.microsoft.com/office/powerpoint/2010/main" val="252238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HPDA Revenue Growth: 2015-2020 </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21</a:t>
            </a:fld>
            <a:endParaRPr lang="en-US"/>
          </a:p>
        </p:txBody>
      </p:sp>
      <p:pic>
        <p:nvPicPr>
          <p:cNvPr id="6" name="Picture 5"/>
          <p:cNvPicPr>
            <a:picLocks noChangeAspect="1"/>
          </p:cNvPicPr>
          <p:nvPr/>
        </p:nvPicPr>
        <p:blipFill>
          <a:blip r:embed="rId3"/>
          <a:stretch>
            <a:fillRect/>
          </a:stretch>
        </p:blipFill>
        <p:spPr>
          <a:xfrm>
            <a:off x="457200" y="1314751"/>
            <a:ext cx="5057775" cy="32099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57200" y="4773451"/>
            <a:ext cx="4905375" cy="1457325"/>
          </a:xfrm>
          <a:prstGeom prst="rect">
            <a:avLst/>
          </a:prstGeom>
        </p:spPr>
      </p:pic>
      <p:sp>
        <p:nvSpPr>
          <p:cNvPr id="8" name="TextBox 7"/>
          <p:cNvSpPr txBox="1"/>
          <p:nvPr/>
        </p:nvSpPr>
        <p:spPr>
          <a:xfrm>
            <a:off x="6065134" y="1585732"/>
            <a:ext cx="2621666" cy="4508927"/>
          </a:xfrm>
          <a:prstGeom prst="rect">
            <a:avLst/>
          </a:prstGeom>
        </p:spPr>
        <p:style>
          <a:lnRef idx="2">
            <a:schemeClr val="accent1"/>
          </a:lnRef>
          <a:fillRef idx="1">
            <a:schemeClr val="lt1"/>
          </a:fillRef>
          <a:effectRef idx="0">
            <a:schemeClr val="accent1"/>
          </a:effectRef>
          <a:fontRef idx="minor">
            <a:schemeClr val="dk1"/>
          </a:fontRef>
        </p:style>
        <p:txBody>
          <a:bodyPr wrap="square" lIns="91440" rtlCol="0">
            <a:spAutoFit/>
          </a:bodyPr>
          <a:lstStyle/>
          <a:p>
            <a:pPr>
              <a:spcAft>
                <a:spcPts val="600"/>
              </a:spcAft>
              <a:buClr>
                <a:schemeClr val="tx2"/>
              </a:buClr>
            </a:pPr>
            <a:r>
              <a:rPr lang="en-US" dirty="0"/>
              <a:t>Issue to Consider </a:t>
            </a:r>
          </a:p>
          <a:p>
            <a:pPr marL="274320" indent="-274320">
              <a:spcAft>
                <a:spcPts val="600"/>
              </a:spcAft>
              <a:buClr>
                <a:schemeClr val="tx2"/>
              </a:buClr>
              <a:buFont typeface="Wingdings" pitchFamily="2" charset="2"/>
              <a:buChar char="§"/>
            </a:pPr>
            <a:r>
              <a:rPr lang="en-US" dirty="0"/>
              <a:t>New Use Cases every day?</a:t>
            </a:r>
          </a:p>
          <a:p>
            <a:pPr marL="274320" indent="-274320">
              <a:spcAft>
                <a:spcPts val="600"/>
              </a:spcAft>
              <a:buClr>
                <a:schemeClr val="tx2"/>
              </a:buClr>
              <a:buFont typeface="Wingdings" pitchFamily="2" charset="2"/>
              <a:buChar char="§"/>
            </a:pPr>
            <a:r>
              <a:rPr lang="en-US" dirty="0"/>
              <a:t>Solutions in sight for Data Scientists shortage? </a:t>
            </a:r>
          </a:p>
          <a:p>
            <a:pPr marL="274320" indent="-274320">
              <a:spcAft>
                <a:spcPts val="600"/>
              </a:spcAft>
              <a:buClr>
                <a:schemeClr val="tx2"/>
              </a:buClr>
              <a:buFont typeface="Wingdings" pitchFamily="2" charset="2"/>
              <a:buChar char="§"/>
            </a:pPr>
            <a:r>
              <a:rPr lang="en-US" dirty="0"/>
              <a:t>How Big will IoT Get? </a:t>
            </a:r>
          </a:p>
          <a:p>
            <a:pPr marL="274320" indent="-274320">
              <a:spcAft>
                <a:spcPts val="600"/>
              </a:spcAft>
              <a:buClr>
                <a:schemeClr val="tx2"/>
              </a:buClr>
              <a:buFont typeface="Wingdings" pitchFamily="2" charset="2"/>
              <a:buChar char="§"/>
            </a:pPr>
            <a:r>
              <a:rPr lang="en-US" dirty="0"/>
              <a:t>Legal issue looming?</a:t>
            </a:r>
          </a:p>
          <a:p>
            <a:pPr>
              <a:spcAft>
                <a:spcPts val="600"/>
              </a:spcAft>
              <a:buClr>
                <a:schemeClr val="tx2"/>
              </a:buClr>
            </a:pPr>
            <a:r>
              <a:rPr lang="en-US" sz="1200" dirty="0"/>
              <a:t>      (Can big data stay big?)</a:t>
            </a:r>
          </a:p>
          <a:p>
            <a:pPr marL="285750" indent="-285750">
              <a:spcAft>
                <a:spcPts val="600"/>
              </a:spcAft>
              <a:buClr>
                <a:schemeClr val="tx2"/>
              </a:buClr>
              <a:buFont typeface="Arial" panose="020B0604020202020204" pitchFamily="34" charset="0"/>
              <a:buChar char="•"/>
            </a:pPr>
            <a:r>
              <a:rPr lang="en-US" dirty="0"/>
              <a:t>New data sources on the rise including ‘dark’ data?</a:t>
            </a:r>
          </a:p>
          <a:p>
            <a:pPr marL="285750" indent="-285750">
              <a:spcAft>
                <a:spcPts val="600"/>
              </a:spcAft>
              <a:buClr>
                <a:schemeClr val="tx2"/>
              </a:buClr>
              <a:buFont typeface="Arial" panose="020B0604020202020204" pitchFamily="34" charset="0"/>
              <a:buChar char="•"/>
            </a:pPr>
            <a:r>
              <a:rPr lang="en-US" dirty="0"/>
              <a:t>Privacy backlash?   </a:t>
            </a:r>
          </a:p>
        </p:txBody>
      </p:sp>
    </p:spTree>
    <p:extLst>
      <p:ext uri="{BB962C8B-B14F-4D97-AF65-F5344CB8AC3E}">
        <p14:creationId xmlns:p14="http://schemas.microsoft.com/office/powerpoint/2010/main" val="188412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Prospects for the Overall HPC Ecosystem</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22</a:t>
            </a:fld>
            <a:endParaRPr lang="en-US"/>
          </a:p>
        </p:txBody>
      </p:sp>
      <p:pic>
        <p:nvPicPr>
          <p:cNvPr id="6" name="Picture 5"/>
          <p:cNvPicPr>
            <a:picLocks noChangeAspect="1"/>
          </p:cNvPicPr>
          <p:nvPr/>
        </p:nvPicPr>
        <p:blipFill>
          <a:blip r:embed="rId3"/>
          <a:stretch>
            <a:fillRect/>
          </a:stretch>
        </p:blipFill>
        <p:spPr>
          <a:xfrm>
            <a:off x="457200" y="1643605"/>
            <a:ext cx="5877951" cy="40857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453647" y="1146582"/>
            <a:ext cx="2233153" cy="4909036"/>
          </a:xfrm>
          <a:prstGeom prst="rect">
            <a:avLst/>
          </a:prstGeom>
        </p:spPr>
        <p:style>
          <a:lnRef idx="2">
            <a:schemeClr val="accent1"/>
          </a:lnRef>
          <a:fillRef idx="1">
            <a:schemeClr val="lt1"/>
          </a:fillRef>
          <a:effectRef idx="0">
            <a:schemeClr val="accent1"/>
          </a:effectRef>
          <a:fontRef idx="minor">
            <a:schemeClr val="dk1"/>
          </a:fontRef>
        </p:style>
        <p:txBody>
          <a:bodyPr wrap="square" lIns="91440" rtlCol="0">
            <a:spAutoFit/>
          </a:bodyPr>
          <a:lstStyle/>
          <a:p>
            <a:pPr>
              <a:spcAft>
                <a:spcPts val="600"/>
              </a:spcAft>
              <a:buClr>
                <a:schemeClr val="tx2"/>
              </a:buClr>
            </a:pPr>
            <a:r>
              <a:rPr lang="en-US" dirty="0"/>
              <a:t>Issues to Consider:</a:t>
            </a:r>
          </a:p>
          <a:p>
            <a:pPr marL="285750" indent="-285750">
              <a:spcAft>
                <a:spcPts val="600"/>
              </a:spcAft>
              <a:buClr>
                <a:schemeClr val="tx2"/>
              </a:buClr>
              <a:buFont typeface="Arial" panose="020B0604020202020204" pitchFamily="34" charset="0"/>
              <a:buChar char="•"/>
            </a:pPr>
            <a:r>
              <a:rPr lang="en-US" dirty="0"/>
              <a:t>Impact of ‘Open’?</a:t>
            </a:r>
          </a:p>
          <a:p>
            <a:pPr marL="285750" indent="-285750">
              <a:spcAft>
                <a:spcPts val="600"/>
              </a:spcAft>
              <a:buClr>
                <a:schemeClr val="tx2"/>
              </a:buClr>
              <a:buFont typeface="Arial" panose="020B0604020202020204" pitchFamily="34" charset="0"/>
              <a:buChar char="•"/>
            </a:pPr>
            <a:r>
              <a:rPr lang="en-US" dirty="0"/>
              <a:t>Exascale designs as game changers?</a:t>
            </a:r>
          </a:p>
          <a:p>
            <a:pPr marL="285750" indent="-285750">
              <a:spcAft>
                <a:spcPts val="600"/>
              </a:spcAft>
              <a:buClr>
                <a:schemeClr val="tx2"/>
              </a:buClr>
              <a:buFont typeface="Arial" panose="020B0604020202020204" pitchFamily="34" charset="0"/>
              <a:buChar char="•"/>
            </a:pPr>
            <a:r>
              <a:rPr lang="en-US" dirty="0"/>
              <a:t>A New storage paradigm coming? (flash etc.) </a:t>
            </a:r>
          </a:p>
          <a:p>
            <a:pPr marL="285750" indent="-285750">
              <a:spcAft>
                <a:spcPts val="600"/>
              </a:spcAft>
              <a:buClr>
                <a:schemeClr val="tx2"/>
              </a:buClr>
              <a:buFont typeface="Arial" panose="020B0604020202020204" pitchFamily="34" charset="0"/>
              <a:buChar char="•"/>
            </a:pPr>
            <a:r>
              <a:rPr lang="en-US" dirty="0"/>
              <a:t>Cloud providers shaking up the sector service/software sector?</a:t>
            </a:r>
          </a:p>
          <a:p>
            <a:pPr marL="285750" indent="-285750">
              <a:spcAft>
                <a:spcPts val="600"/>
              </a:spcAft>
              <a:buClr>
                <a:schemeClr val="tx2"/>
              </a:buClr>
              <a:buFont typeface="Arial" panose="020B0604020202020204" pitchFamily="34" charset="0"/>
              <a:buChar char="•"/>
            </a:pPr>
            <a:r>
              <a:rPr lang="en-US" dirty="0"/>
              <a:t>Brexit Impact?</a:t>
            </a:r>
          </a:p>
        </p:txBody>
      </p:sp>
    </p:spTree>
    <p:extLst>
      <p:ext uri="{BB962C8B-B14F-4D97-AF65-F5344CB8AC3E}">
        <p14:creationId xmlns:p14="http://schemas.microsoft.com/office/powerpoint/2010/main" val="3541879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0" y="1233928"/>
            <a:ext cx="8799230" cy="3096344"/>
            <a:chOff x="0" y="1124744"/>
            <a:chExt cx="8799230" cy="3096344"/>
          </a:xfrm>
        </p:grpSpPr>
        <p:sp>
          <p:nvSpPr>
            <p:cNvPr id="42" name="Oval 41"/>
            <p:cNvSpPr/>
            <p:nvPr/>
          </p:nvSpPr>
          <p:spPr>
            <a:xfrm rot="1438537">
              <a:off x="2292579" y="3093955"/>
              <a:ext cx="243220" cy="453132"/>
            </a:xfrm>
            <a:prstGeom prst="ellipse">
              <a:avLst/>
            </a:prstGeom>
            <a:gradFill flip="none" rotWithShape="1">
              <a:gsLst>
                <a:gs pos="32000">
                  <a:schemeClr val="tx1"/>
                </a:gs>
                <a:gs pos="100000">
                  <a:schemeClr val="bg1">
                    <a:lumMod val="75000"/>
                    <a:alpha val="0"/>
                  </a:schemeClr>
                </a:gs>
              </a:gsLst>
              <a:path path="shap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3" name="Oval 42"/>
            <p:cNvSpPr/>
            <p:nvPr/>
          </p:nvSpPr>
          <p:spPr>
            <a:xfrm>
              <a:off x="0" y="3717032"/>
              <a:ext cx="3779912" cy="504056"/>
            </a:xfrm>
            <a:prstGeom prst="ellipse">
              <a:avLst/>
            </a:prstGeom>
            <a:gradFill flip="none" rotWithShape="1">
              <a:gsLst>
                <a:gs pos="0">
                  <a:schemeClr val="tx1"/>
                </a:gs>
                <a:gs pos="100000">
                  <a:schemeClr val="bg1">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4" name="Rectangle 43"/>
            <p:cNvSpPr/>
            <p:nvPr/>
          </p:nvSpPr>
          <p:spPr>
            <a:xfrm>
              <a:off x="0" y="1124744"/>
              <a:ext cx="8799230" cy="2376264"/>
            </a:xfrm>
            <a:prstGeom prst="rect">
              <a:avLst/>
            </a:prstGeom>
            <a:gradFill flip="none" rotWithShape="1">
              <a:gsLst>
                <a:gs pos="21000">
                  <a:schemeClr val="bg1">
                    <a:alpha val="31000"/>
                  </a:schemeClr>
                </a:gs>
                <a:gs pos="65000">
                  <a:schemeClr val="bg1">
                    <a:lumMod val="75000"/>
                    <a:alpha val="28000"/>
                  </a:schemeClr>
                </a:gs>
                <a:gs pos="87000">
                  <a:schemeClr val="bg1">
                    <a:lumMod val="95000"/>
                    <a:alpha val="28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3" name="Group 4"/>
            <p:cNvGrpSpPr/>
            <p:nvPr/>
          </p:nvGrpSpPr>
          <p:grpSpPr>
            <a:xfrm>
              <a:off x="571590" y="1470420"/>
              <a:ext cx="2520280" cy="2540389"/>
              <a:chOff x="6516216" y="2132856"/>
              <a:chExt cx="2143140" cy="2160240"/>
            </a:xfrm>
          </p:grpSpPr>
          <p:sp>
            <p:nvSpPr>
              <p:cNvPr id="46" name="Oval 5"/>
              <p:cNvSpPr/>
              <p:nvPr/>
            </p:nvSpPr>
            <p:spPr>
              <a:xfrm>
                <a:off x="6516216" y="2149956"/>
                <a:ext cx="2143140" cy="2143140"/>
              </a:xfrm>
              <a:prstGeom prst="ellipse">
                <a:avLst/>
              </a:prstGeom>
              <a:gradFill flip="none" rotWithShape="1">
                <a:gsLst>
                  <a:gs pos="32000">
                    <a:schemeClr val="bg1">
                      <a:lumMod val="75000"/>
                    </a:schemeClr>
                  </a:gs>
                  <a:gs pos="51000">
                    <a:schemeClr val="tx1">
                      <a:lumMod val="50000"/>
                      <a:lumOff val="50000"/>
                    </a:schemeClr>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7" name="Oval 46"/>
              <p:cNvSpPr/>
              <p:nvPr/>
            </p:nvSpPr>
            <p:spPr>
              <a:xfrm rot="1666358">
                <a:off x="6516216" y="2132856"/>
                <a:ext cx="1087570" cy="1320378"/>
              </a:xfrm>
              <a:prstGeom prst="ellipse">
                <a:avLst/>
              </a:prstGeom>
              <a:gradFill flip="none" rotWithShape="1">
                <a:gsLst>
                  <a:gs pos="0">
                    <a:schemeClr val="bg1">
                      <a:alpha val="81000"/>
                    </a:schemeClr>
                  </a:gs>
                  <a:gs pos="100000">
                    <a:schemeClr val="tx1">
                      <a:lumMod val="50000"/>
                      <a:lumOff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5" name="Group 52"/>
              <p:cNvGrpSpPr/>
              <p:nvPr/>
            </p:nvGrpSpPr>
            <p:grpSpPr>
              <a:xfrm>
                <a:off x="6588224" y="2212796"/>
                <a:ext cx="2054344" cy="2008289"/>
                <a:chOff x="9187891" y="1453287"/>
                <a:chExt cx="5112106" cy="4997501"/>
              </a:xfrm>
              <a:gradFill flip="none" rotWithShape="1">
                <a:gsLst>
                  <a:gs pos="30000">
                    <a:schemeClr val="tx2">
                      <a:lumMod val="40000"/>
                      <a:lumOff val="60000"/>
                    </a:schemeClr>
                  </a:gs>
                  <a:gs pos="55000">
                    <a:schemeClr val="accent1"/>
                  </a:gs>
                  <a:gs pos="75000">
                    <a:schemeClr val="tx2">
                      <a:lumMod val="50000"/>
                    </a:schemeClr>
                  </a:gs>
                </a:gsLst>
                <a:path path="circle">
                  <a:fillToRect l="100000" t="100000"/>
                </a:path>
                <a:tileRect r="-100000" b="-100000"/>
              </a:gradFill>
              <a:effectLst/>
              <a:scene3d>
                <a:camera prst="perspectiveFront"/>
                <a:lightRig rig="soft" dir="t"/>
              </a:scene3d>
            </p:grpSpPr>
            <p:sp>
              <p:nvSpPr>
                <p:cNvPr id="52" name="Freeform 51"/>
                <p:cNvSpPr/>
                <p:nvPr/>
              </p:nvSpPr>
              <p:spPr>
                <a:xfrm>
                  <a:off x="11953037" y="3475939"/>
                  <a:ext cx="1669084" cy="2866339"/>
                </a:xfrm>
                <a:custGeom>
                  <a:avLst/>
                  <a:gdLst>
                    <a:gd name="connsiteX0" fmla="*/ 0 w 1669084"/>
                    <a:gd name="connsiteY0" fmla="*/ 2866339 h 2866339"/>
                    <a:gd name="connsiteX1" fmla="*/ 131673 w 1669084"/>
                    <a:gd name="connsiteY1" fmla="*/ 2844394 h 2866339"/>
                    <a:gd name="connsiteX2" fmla="*/ 234086 w 1669084"/>
                    <a:gd name="connsiteY2" fmla="*/ 2844394 h 2866339"/>
                    <a:gd name="connsiteX3" fmla="*/ 307238 w 1669084"/>
                    <a:gd name="connsiteY3" fmla="*/ 2822448 h 2866339"/>
                    <a:gd name="connsiteX4" fmla="*/ 460857 w 1669084"/>
                    <a:gd name="connsiteY4" fmla="*/ 2727351 h 2866339"/>
                    <a:gd name="connsiteX5" fmla="*/ 526694 w 1669084"/>
                    <a:gd name="connsiteY5" fmla="*/ 2639568 h 2866339"/>
                    <a:gd name="connsiteX6" fmla="*/ 585216 w 1669084"/>
                    <a:gd name="connsiteY6" fmla="*/ 2581047 h 2866339"/>
                    <a:gd name="connsiteX7" fmla="*/ 643737 w 1669084"/>
                    <a:gd name="connsiteY7" fmla="*/ 2544471 h 2866339"/>
                    <a:gd name="connsiteX8" fmla="*/ 643737 w 1669084"/>
                    <a:gd name="connsiteY8" fmla="*/ 2464003 h 2866339"/>
                    <a:gd name="connsiteX9" fmla="*/ 665683 w 1669084"/>
                    <a:gd name="connsiteY9" fmla="*/ 2434743 h 2866339"/>
                    <a:gd name="connsiteX10" fmla="*/ 790041 w 1669084"/>
                    <a:gd name="connsiteY10" fmla="*/ 2339645 h 2866339"/>
                    <a:gd name="connsiteX11" fmla="*/ 863193 w 1669084"/>
                    <a:gd name="connsiteY11" fmla="*/ 2266493 h 2866339"/>
                    <a:gd name="connsiteX12" fmla="*/ 877824 w 1669084"/>
                    <a:gd name="connsiteY12" fmla="*/ 2134819 h 2866339"/>
                    <a:gd name="connsiteX13" fmla="*/ 870509 w 1669084"/>
                    <a:gd name="connsiteY13" fmla="*/ 2025091 h 2866339"/>
                    <a:gd name="connsiteX14" fmla="*/ 892454 w 1669084"/>
                    <a:gd name="connsiteY14" fmla="*/ 1959255 h 2866339"/>
                    <a:gd name="connsiteX15" fmla="*/ 929030 w 1669084"/>
                    <a:gd name="connsiteY15" fmla="*/ 1878787 h 2866339"/>
                    <a:gd name="connsiteX16" fmla="*/ 1016813 w 1669084"/>
                    <a:gd name="connsiteY16" fmla="*/ 1761744 h 2866339"/>
                    <a:gd name="connsiteX17" fmla="*/ 1111910 w 1669084"/>
                    <a:gd name="connsiteY17" fmla="*/ 1615440 h 2866339"/>
                    <a:gd name="connsiteX18" fmla="*/ 1192377 w 1669084"/>
                    <a:gd name="connsiteY18" fmla="*/ 1534973 h 2866339"/>
                    <a:gd name="connsiteX19" fmla="*/ 1265529 w 1669084"/>
                    <a:gd name="connsiteY19" fmla="*/ 1425245 h 2866339"/>
                    <a:gd name="connsiteX20" fmla="*/ 1338681 w 1669084"/>
                    <a:gd name="connsiteY20" fmla="*/ 1264311 h 2866339"/>
                    <a:gd name="connsiteX21" fmla="*/ 1367942 w 1669084"/>
                    <a:gd name="connsiteY21" fmla="*/ 1198474 h 2866339"/>
                    <a:gd name="connsiteX22" fmla="*/ 1353312 w 1669084"/>
                    <a:gd name="connsiteY22" fmla="*/ 1154583 h 2866339"/>
                    <a:gd name="connsiteX23" fmla="*/ 1316736 w 1669084"/>
                    <a:gd name="connsiteY23" fmla="*/ 1103376 h 2866339"/>
                    <a:gd name="connsiteX24" fmla="*/ 1353312 w 1669084"/>
                    <a:gd name="connsiteY24" fmla="*/ 1052170 h 2866339"/>
                    <a:gd name="connsiteX25" fmla="*/ 1477670 w 1669084"/>
                    <a:gd name="connsiteY25" fmla="*/ 935127 h 2866339"/>
                    <a:gd name="connsiteX26" fmla="*/ 1587398 w 1669084"/>
                    <a:gd name="connsiteY26" fmla="*/ 810768 h 2866339"/>
                    <a:gd name="connsiteX27" fmla="*/ 1616659 w 1669084"/>
                    <a:gd name="connsiteY27" fmla="*/ 642519 h 2866339"/>
                    <a:gd name="connsiteX28" fmla="*/ 1623974 w 1669084"/>
                    <a:gd name="connsiteY28" fmla="*/ 591312 h 2866339"/>
                    <a:gd name="connsiteX29" fmla="*/ 1623974 w 1669084"/>
                    <a:gd name="connsiteY29" fmla="*/ 562051 h 2866339"/>
                    <a:gd name="connsiteX30" fmla="*/ 1353312 w 1669084"/>
                    <a:gd name="connsiteY30" fmla="*/ 291389 h 2866339"/>
                    <a:gd name="connsiteX31" fmla="*/ 1126541 w 1669084"/>
                    <a:gd name="connsiteY31" fmla="*/ 254813 h 2866339"/>
                    <a:gd name="connsiteX32" fmla="*/ 841248 w 1669084"/>
                    <a:gd name="connsiteY32" fmla="*/ 210922 h 2866339"/>
                    <a:gd name="connsiteX33" fmla="*/ 687629 w 1669084"/>
                    <a:gd name="connsiteY33" fmla="*/ 123139 h 2866339"/>
                    <a:gd name="connsiteX34" fmla="*/ 541325 w 1669084"/>
                    <a:gd name="connsiteY34" fmla="*/ 93879 h 2866339"/>
                    <a:gd name="connsiteX35" fmla="*/ 475488 w 1669084"/>
                    <a:gd name="connsiteY35" fmla="*/ 108509 h 2866339"/>
                    <a:gd name="connsiteX36" fmla="*/ 336499 w 1669084"/>
                    <a:gd name="connsiteY36" fmla="*/ 57303 h 2866339"/>
                    <a:gd name="connsiteX37" fmla="*/ 212141 w 1669084"/>
                    <a:gd name="connsiteY37" fmla="*/ 6096 h 2866339"/>
                    <a:gd name="connsiteX38" fmla="*/ 131673 w 1669084"/>
                    <a:gd name="connsiteY38" fmla="*/ 20727 h 2866339"/>
                    <a:gd name="connsiteX39" fmla="*/ 65837 w 1669084"/>
                    <a:gd name="connsiteY39" fmla="*/ 57303 h 2866339"/>
                    <a:gd name="connsiteX40" fmla="*/ 58521 w 1669084"/>
                    <a:gd name="connsiteY40" fmla="*/ 123139 h 28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9084" h="2866339">
                      <a:moveTo>
                        <a:pt x="0" y="2866339"/>
                      </a:moveTo>
                      <a:cubicBezTo>
                        <a:pt x="46329" y="2857195"/>
                        <a:pt x="92659" y="2848052"/>
                        <a:pt x="131673" y="2844394"/>
                      </a:cubicBezTo>
                      <a:cubicBezTo>
                        <a:pt x="170687" y="2840737"/>
                        <a:pt x="204825" y="2848052"/>
                        <a:pt x="234086" y="2844394"/>
                      </a:cubicBezTo>
                      <a:cubicBezTo>
                        <a:pt x="263347" y="2840736"/>
                        <a:pt x="269443" y="2841955"/>
                        <a:pt x="307238" y="2822448"/>
                      </a:cubicBezTo>
                      <a:cubicBezTo>
                        <a:pt x="345033" y="2802941"/>
                        <a:pt x="424281" y="2757831"/>
                        <a:pt x="460857" y="2727351"/>
                      </a:cubicBezTo>
                      <a:cubicBezTo>
                        <a:pt x="497433" y="2696871"/>
                        <a:pt x="505968" y="2663952"/>
                        <a:pt x="526694" y="2639568"/>
                      </a:cubicBezTo>
                      <a:cubicBezTo>
                        <a:pt x="547420" y="2615184"/>
                        <a:pt x="565709" y="2596897"/>
                        <a:pt x="585216" y="2581047"/>
                      </a:cubicBezTo>
                      <a:cubicBezTo>
                        <a:pt x="604723" y="2565198"/>
                        <a:pt x="633984" y="2563978"/>
                        <a:pt x="643737" y="2544471"/>
                      </a:cubicBezTo>
                      <a:cubicBezTo>
                        <a:pt x="653491" y="2524964"/>
                        <a:pt x="640079" y="2482291"/>
                        <a:pt x="643737" y="2464003"/>
                      </a:cubicBezTo>
                      <a:cubicBezTo>
                        <a:pt x="647395" y="2445715"/>
                        <a:pt x="641299" y="2455469"/>
                        <a:pt x="665683" y="2434743"/>
                      </a:cubicBezTo>
                      <a:cubicBezTo>
                        <a:pt x="690067" y="2414017"/>
                        <a:pt x="757123" y="2367687"/>
                        <a:pt x="790041" y="2339645"/>
                      </a:cubicBezTo>
                      <a:cubicBezTo>
                        <a:pt x="822959" y="2311603"/>
                        <a:pt x="848563" y="2300631"/>
                        <a:pt x="863193" y="2266493"/>
                      </a:cubicBezTo>
                      <a:cubicBezTo>
                        <a:pt x="877824" y="2232355"/>
                        <a:pt x="876605" y="2175053"/>
                        <a:pt x="877824" y="2134819"/>
                      </a:cubicBezTo>
                      <a:cubicBezTo>
                        <a:pt x="879043" y="2094585"/>
                        <a:pt x="868071" y="2054352"/>
                        <a:pt x="870509" y="2025091"/>
                      </a:cubicBezTo>
                      <a:cubicBezTo>
                        <a:pt x="872947" y="1995830"/>
                        <a:pt x="882701" y="1983639"/>
                        <a:pt x="892454" y="1959255"/>
                      </a:cubicBezTo>
                      <a:cubicBezTo>
                        <a:pt x="902207" y="1934871"/>
                        <a:pt x="908303" y="1911706"/>
                        <a:pt x="929030" y="1878787"/>
                      </a:cubicBezTo>
                      <a:cubicBezTo>
                        <a:pt x="949757" y="1845868"/>
                        <a:pt x="986333" y="1805635"/>
                        <a:pt x="1016813" y="1761744"/>
                      </a:cubicBezTo>
                      <a:cubicBezTo>
                        <a:pt x="1047293" y="1717853"/>
                        <a:pt x="1082649" y="1653235"/>
                        <a:pt x="1111910" y="1615440"/>
                      </a:cubicBezTo>
                      <a:cubicBezTo>
                        <a:pt x="1141171" y="1577645"/>
                        <a:pt x="1166774" y="1566672"/>
                        <a:pt x="1192377" y="1534973"/>
                      </a:cubicBezTo>
                      <a:cubicBezTo>
                        <a:pt x="1217980" y="1503274"/>
                        <a:pt x="1241145" y="1470355"/>
                        <a:pt x="1265529" y="1425245"/>
                      </a:cubicBezTo>
                      <a:cubicBezTo>
                        <a:pt x="1289913" y="1380135"/>
                        <a:pt x="1321612" y="1302106"/>
                        <a:pt x="1338681" y="1264311"/>
                      </a:cubicBezTo>
                      <a:cubicBezTo>
                        <a:pt x="1355750" y="1226516"/>
                        <a:pt x="1365503" y="1216762"/>
                        <a:pt x="1367942" y="1198474"/>
                      </a:cubicBezTo>
                      <a:cubicBezTo>
                        <a:pt x="1370381" y="1180186"/>
                        <a:pt x="1361846" y="1170433"/>
                        <a:pt x="1353312" y="1154583"/>
                      </a:cubicBezTo>
                      <a:cubicBezTo>
                        <a:pt x="1344778" y="1138733"/>
                        <a:pt x="1316736" y="1120445"/>
                        <a:pt x="1316736" y="1103376"/>
                      </a:cubicBezTo>
                      <a:cubicBezTo>
                        <a:pt x="1316736" y="1086307"/>
                        <a:pt x="1326490" y="1080212"/>
                        <a:pt x="1353312" y="1052170"/>
                      </a:cubicBezTo>
                      <a:cubicBezTo>
                        <a:pt x="1380134" y="1024128"/>
                        <a:pt x="1438656" y="975361"/>
                        <a:pt x="1477670" y="935127"/>
                      </a:cubicBezTo>
                      <a:cubicBezTo>
                        <a:pt x="1516684" y="894893"/>
                        <a:pt x="1564233" y="859536"/>
                        <a:pt x="1587398" y="810768"/>
                      </a:cubicBezTo>
                      <a:cubicBezTo>
                        <a:pt x="1610563" y="762000"/>
                        <a:pt x="1610563" y="679095"/>
                        <a:pt x="1616659" y="642519"/>
                      </a:cubicBezTo>
                      <a:cubicBezTo>
                        <a:pt x="1622755" y="605943"/>
                        <a:pt x="1622755" y="604723"/>
                        <a:pt x="1623974" y="591312"/>
                      </a:cubicBezTo>
                      <a:cubicBezTo>
                        <a:pt x="1625193" y="577901"/>
                        <a:pt x="1669084" y="612038"/>
                        <a:pt x="1623974" y="562051"/>
                      </a:cubicBezTo>
                      <a:cubicBezTo>
                        <a:pt x="1578864" y="512064"/>
                        <a:pt x="1436217" y="342595"/>
                        <a:pt x="1353312" y="291389"/>
                      </a:cubicBezTo>
                      <a:cubicBezTo>
                        <a:pt x="1270407" y="240183"/>
                        <a:pt x="1126541" y="254813"/>
                        <a:pt x="1126541" y="254813"/>
                      </a:cubicBezTo>
                      <a:cubicBezTo>
                        <a:pt x="1041197" y="241402"/>
                        <a:pt x="914400" y="232868"/>
                        <a:pt x="841248" y="210922"/>
                      </a:cubicBezTo>
                      <a:cubicBezTo>
                        <a:pt x="768096" y="188976"/>
                        <a:pt x="737616" y="142646"/>
                        <a:pt x="687629" y="123139"/>
                      </a:cubicBezTo>
                      <a:cubicBezTo>
                        <a:pt x="637642" y="103632"/>
                        <a:pt x="576682" y="96317"/>
                        <a:pt x="541325" y="93879"/>
                      </a:cubicBezTo>
                      <a:cubicBezTo>
                        <a:pt x="505968" y="91441"/>
                        <a:pt x="509626" y="114605"/>
                        <a:pt x="475488" y="108509"/>
                      </a:cubicBezTo>
                      <a:cubicBezTo>
                        <a:pt x="441350" y="102413"/>
                        <a:pt x="380390" y="74372"/>
                        <a:pt x="336499" y="57303"/>
                      </a:cubicBezTo>
                      <a:cubicBezTo>
                        <a:pt x="292608" y="40234"/>
                        <a:pt x="246279" y="12192"/>
                        <a:pt x="212141" y="6096"/>
                      </a:cubicBezTo>
                      <a:cubicBezTo>
                        <a:pt x="178003" y="0"/>
                        <a:pt x="156057" y="12193"/>
                        <a:pt x="131673" y="20727"/>
                      </a:cubicBezTo>
                      <a:cubicBezTo>
                        <a:pt x="107289" y="29261"/>
                        <a:pt x="78029" y="40234"/>
                        <a:pt x="65837" y="57303"/>
                      </a:cubicBezTo>
                      <a:cubicBezTo>
                        <a:pt x="53645" y="74372"/>
                        <a:pt x="60960" y="109728"/>
                        <a:pt x="58521" y="123139"/>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3" name="Freeform 52"/>
                <p:cNvSpPr/>
                <p:nvPr/>
              </p:nvSpPr>
              <p:spPr>
                <a:xfrm>
                  <a:off x="10493654" y="3257702"/>
                  <a:ext cx="1789786" cy="3193086"/>
                </a:xfrm>
                <a:custGeom>
                  <a:avLst/>
                  <a:gdLst>
                    <a:gd name="connsiteX0" fmla="*/ 1517904 w 1789786"/>
                    <a:gd name="connsiteY0" fmla="*/ 363322 h 3193086"/>
                    <a:gd name="connsiteX1" fmla="*/ 1459383 w 1789786"/>
                    <a:gd name="connsiteY1" fmla="*/ 304800 h 3193086"/>
                    <a:gd name="connsiteX2" fmla="*/ 1430122 w 1789786"/>
                    <a:gd name="connsiteY2" fmla="*/ 253594 h 3193086"/>
                    <a:gd name="connsiteX3" fmla="*/ 1386231 w 1789786"/>
                    <a:gd name="connsiteY3" fmla="*/ 224333 h 3193086"/>
                    <a:gd name="connsiteX4" fmla="*/ 1298448 w 1789786"/>
                    <a:gd name="connsiteY4" fmla="*/ 224333 h 3193086"/>
                    <a:gd name="connsiteX5" fmla="*/ 1269188 w 1789786"/>
                    <a:gd name="connsiteY5" fmla="*/ 202388 h 3193086"/>
                    <a:gd name="connsiteX6" fmla="*/ 1276503 w 1789786"/>
                    <a:gd name="connsiteY6" fmla="*/ 143866 h 3193086"/>
                    <a:gd name="connsiteX7" fmla="*/ 1276503 w 1789786"/>
                    <a:gd name="connsiteY7" fmla="*/ 41453 h 3193086"/>
                    <a:gd name="connsiteX8" fmla="*/ 1247242 w 1789786"/>
                    <a:gd name="connsiteY8" fmla="*/ 26823 h 3193086"/>
                    <a:gd name="connsiteX9" fmla="*/ 1130199 w 1789786"/>
                    <a:gd name="connsiteY9" fmla="*/ 12192 h 3193086"/>
                    <a:gd name="connsiteX10" fmla="*/ 1020471 w 1789786"/>
                    <a:gd name="connsiteY10" fmla="*/ 12192 h 3193086"/>
                    <a:gd name="connsiteX11" fmla="*/ 918058 w 1789786"/>
                    <a:gd name="connsiteY11" fmla="*/ 85344 h 3193086"/>
                    <a:gd name="connsiteX12" fmla="*/ 815645 w 1789786"/>
                    <a:gd name="connsiteY12" fmla="*/ 143866 h 3193086"/>
                    <a:gd name="connsiteX13" fmla="*/ 749808 w 1789786"/>
                    <a:gd name="connsiteY13" fmla="*/ 173127 h 3193086"/>
                    <a:gd name="connsiteX14" fmla="*/ 691287 w 1789786"/>
                    <a:gd name="connsiteY14" fmla="*/ 129236 h 3193086"/>
                    <a:gd name="connsiteX15" fmla="*/ 603504 w 1789786"/>
                    <a:gd name="connsiteY15" fmla="*/ 107290 h 3193086"/>
                    <a:gd name="connsiteX16" fmla="*/ 442570 w 1789786"/>
                    <a:gd name="connsiteY16" fmla="*/ 173127 h 3193086"/>
                    <a:gd name="connsiteX17" fmla="*/ 391364 w 1789786"/>
                    <a:gd name="connsiteY17" fmla="*/ 224333 h 3193086"/>
                    <a:gd name="connsiteX18" fmla="*/ 245060 w 1789786"/>
                    <a:gd name="connsiteY18" fmla="*/ 268224 h 3193086"/>
                    <a:gd name="connsiteX19" fmla="*/ 230429 w 1789786"/>
                    <a:gd name="connsiteY19" fmla="*/ 356007 h 3193086"/>
                    <a:gd name="connsiteX20" fmla="*/ 245060 w 1789786"/>
                    <a:gd name="connsiteY20" fmla="*/ 494996 h 3193086"/>
                    <a:gd name="connsiteX21" fmla="*/ 106071 w 1789786"/>
                    <a:gd name="connsiteY21" fmla="*/ 597408 h 3193086"/>
                    <a:gd name="connsiteX22" fmla="*/ 76810 w 1789786"/>
                    <a:gd name="connsiteY22" fmla="*/ 685191 h 3193086"/>
                    <a:gd name="connsiteX23" fmla="*/ 40234 w 1789786"/>
                    <a:gd name="connsiteY23" fmla="*/ 787604 h 3193086"/>
                    <a:gd name="connsiteX24" fmla="*/ 32919 w 1789786"/>
                    <a:gd name="connsiteY24" fmla="*/ 904647 h 3193086"/>
                    <a:gd name="connsiteX25" fmla="*/ 3658 w 1789786"/>
                    <a:gd name="connsiteY25" fmla="*/ 948538 h 3193086"/>
                    <a:gd name="connsiteX26" fmla="*/ 10973 w 1789786"/>
                    <a:gd name="connsiteY26" fmla="*/ 1007060 h 3193086"/>
                    <a:gd name="connsiteX27" fmla="*/ 18288 w 1789786"/>
                    <a:gd name="connsiteY27" fmla="*/ 1094842 h 3193086"/>
                    <a:gd name="connsiteX28" fmla="*/ 3658 w 1789786"/>
                    <a:gd name="connsiteY28" fmla="*/ 1248461 h 3193086"/>
                    <a:gd name="connsiteX29" fmla="*/ 10973 w 1789786"/>
                    <a:gd name="connsiteY29" fmla="*/ 1394765 h 3193086"/>
                    <a:gd name="connsiteX30" fmla="*/ 40234 w 1789786"/>
                    <a:gd name="connsiteY30" fmla="*/ 1467917 h 3193086"/>
                    <a:gd name="connsiteX31" fmla="*/ 47549 w 1789786"/>
                    <a:gd name="connsiteY31" fmla="*/ 1519124 h 3193086"/>
                    <a:gd name="connsiteX32" fmla="*/ 142647 w 1789786"/>
                    <a:gd name="connsiteY32" fmla="*/ 1592276 h 3193086"/>
                    <a:gd name="connsiteX33" fmla="*/ 223114 w 1789786"/>
                    <a:gd name="connsiteY33" fmla="*/ 1665428 h 3193086"/>
                    <a:gd name="connsiteX34" fmla="*/ 318212 w 1789786"/>
                    <a:gd name="connsiteY34" fmla="*/ 1789786 h 3193086"/>
                    <a:gd name="connsiteX35" fmla="*/ 384048 w 1789786"/>
                    <a:gd name="connsiteY35" fmla="*/ 1848308 h 3193086"/>
                    <a:gd name="connsiteX36" fmla="*/ 464516 w 1789786"/>
                    <a:gd name="connsiteY36" fmla="*/ 1899514 h 3193086"/>
                    <a:gd name="connsiteX37" fmla="*/ 530352 w 1789786"/>
                    <a:gd name="connsiteY37" fmla="*/ 1884884 h 3193086"/>
                    <a:gd name="connsiteX38" fmla="*/ 610820 w 1789786"/>
                    <a:gd name="connsiteY38" fmla="*/ 1870253 h 3193086"/>
                    <a:gd name="connsiteX39" fmla="*/ 669341 w 1789786"/>
                    <a:gd name="connsiteY39" fmla="*/ 1877568 h 3193086"/>
                    <a:gd name="connsiteX40" fmla="*/ 735178 w 1789786"/>
                    <a:gd name="connsiteY40" fmla="*/ 1862938 h 3193086"/>
                    <a:gd name="connsiteX41" fmla="*/ 837591 w 1789786"/>
                    <a:gd name="connsiteY41" fmla="*/ 1826362 h 3193086"/>
                    <a:gd name="connsiteX42" fmla="*/ 910743 w 1789786"/>
                    <a:gd name="connsiteY42" fmla="*/ 1833677 h 3193086"/>
                    <a:gd name="connsiteX43" fmla="*/ 932688 w 1789786"/>
                    <a:gd name="connsiteY43" fmla="*/ 1870253 h 3193086"/>
                    <a:gd name="connsiteX44" fmla="*/ 991210 w 1789786"/>
                    <a:gd name="connsiteY44" fmla="*/ 1899514 h 3193086"/>
                    <a:gd name="connsiteX45" fmla="*/ 1020471 w 1789786"/>
                    <a:gd name="connsiteY45" fmla="*/ 1877568 h 3193086"/>
                    <a:gd name="connsiteX46" fmla="*/ 1086308 w 1789786"/>
                    <a:gd name="connsiteY46" fmla="*/ 1906829 h 3193086"/>
                    <a:gd name="connsiteX47" fmla="*/ 1093623 w 1789786"/>
                    <a:gd name="connsiteY47" fmla="*/ 1943405 h 3193086"/>
                    <a:gd name="connsiteX48" fmla="*/ 1078992 w 1789786"/>
                    <a:gd name="connsiteY48" fmla="*/ 1979981 h 3193086"/>
                    <a:gd name="connsiteX49" fmla="*/ 1093623 w 1789786"/>
                    <a:gd name="connsiteY49" fmla="*/ 2023872 h 3193086"/>
                    <a:gd name="connsiteX50" fmla="*/ 1086308 w 1789786"/>
                    <a:gd name="connsiteY50" fmla="*/ 2118970 h 3193086"/>
                    <a:gd name="connsiteX51" fmla="*/ 1122884 w 1789786"/>
                    <a:gd name="connsiteY51" fmla="*/ 2192122 h 3193086"/>
                    <a:gd name="connsiteX52" fmla="*/ 1181405 w 1789786"/>
                    <a:gd name="connsiteY52" fmla="*/ 2236013 h 3193086"/>
                    <a:gd name="connsiteX53" fmla="*/ 1225296 w 1789786"/>
                    <a:gd name="connsiteY53" fmla="*/ 2272589 h 3193086"/>
                    <a:gd name="connsiteX54" fmla="*/ 1225296 w 1789786"/>
                    <a:gd name="connsiteY54" fmla="*/ 2301850 h 3193086"/>
                    <a:gd name="connsiteX55" fmla="*/ 1239927 w 1789786"/>
                    <a:gd name="connsiteY55" fmla="*/ 2353056 h 3193086"/>
                    <a:gd name="connsiteX56" fmla="*/ 1239927 w 1789786"/>
                    <a:gd name="connsiteY56" fmla="*/ 2433524 h 3193086"/>
                    <a:gd name="connsiteX57" fmla="*/ 1203351 w 1789786"/>
                    <a:gd name="connsiteY57" fmla="*/ 2492045 h 3193086"/>
                    <a:gd name="connsiteX58" fmla="*/ 1210666 w 1789786"/>
                    <a:gd name="connsiteY58" fmla="*/ 2535936 h 3193086"/>
                    <a:gd name="connsiteX59" fmla="*/ 1174090 w 1789786"/>
                    <a:gd name="connsiteY59" fmla="*/ 2587143 h 3193086"/>
                    <a:gd name="connsiteX60" fmla="*/ 1174090 w 1789786"/>
                    <a:gd name="connsiteY60" fmla="*/ 2645664 h 3193086"/>
                    <a:gd name="connsiteX61" fmla="*/ 1203351 w 1789786"/>
                    <a:gd name="connsiteY61" fmla="*/ 2696871 h 3193086"/>
                    <a:gd name="connsiteX62" fmla="*/ 1203351 w 1789786"/>
                    <a:gd name="connsiteY62" fmla="*/ 2748077 h 3193086"/>
                    <a:gd name="connsiteX63" fmla="*/ 1247242 w 1789786"/>
                    <a:gd name="connsiteY63" fmla="*/ 2784653 h 3193086"/>
                    <a:gd name="connsiteX64" fmla="*/ 1291133 w 1789786"/>
                    <a:gd name="connsiteY64" fmla="*/ 2821229 h 3193086"/>
                    <a:gd name="connsiteX65" fmla="*/ 1298448 w 1789786"/>
                    <a:gd name="connsiteY65" fmla="*/ 2879751 h 3193086"/>
                    <a:gd name="connsiteX66" fmla="*/ 1327709 w 1789786"/>
                    <a:gd name="connsiteY66" fmla="*/ 2960218 h 3193086"/>
                    <a:gd name="connsiteX67" fmla="*/ 1364285 w 1789786"/>
                    <a:gd name="connsiteY67" fmla="*/ 2982164 h 3193086"/>
                    <a:gd name="connsiteX68" fmla="*/ 1386231 w 1789786"/>
                    <a:gd name="connsiteY68" fmla="*/ 3040685 h 3193086"/>
                    <a:gd name="connsiteX69" fmla="*/ 1415492 w 1789786"/>
                    <a:gd name="connsiteY69" fmla="*/ 3062631 h 3193086"/>
                    <a:gd name="connsiteX70" fmla="*/ 1452068 w 1789786"/>
                    <a:gd name="connsiteY70" fmla="*/ 3062631 h 3193086"/>
                    <a:gd name="connsiteX71" fmla="*/ 1510589 w 1789786"/>
                    <a:gd name="connsiteY71" fmla="*/ 3062631 h 3193086"/>
                    <a:gd name="connsiteX72" fmla="*/ 1722730 w 1789786"/>
                    <a:gd name="connsiteY72" fmla="*/ 2279904 h 3193086"/>
                    <a:gd name="connsiteX73" fmla="*/ 1788567 w 1789786"/>
                    <a:gd name="connsiteY73" fmla="*/ 1138733 h 3193086"/>
                    <a:gd name="connsiteX74" fmla="*/ 1730045 w 1789786"/>
                    <a:gd name="connsiteY74" fmla="*/ 502311 h 3193086"/>
                    <a:gd name="connsiteX75" fmla="*/ 1517904 w 1789786"/>
                    <a:gd name="connsiteY75" fmla="*/ 363322 h 31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86" h="3193086">
                      <a:moveTo>
                        <a:pt x="1517904" y="363322"/>
                      </a:moveTo>
                      <a:cubicBezTo>
                        <a:pt x="1472794" y="330404"/>
                        <a:pt x="1474013" y="323088"/>
                        <a:pt x="1459383" y="304800"/>
                      </a:cubicBezTo>
                      <a:cubicBezTo>
                        <a:pt x="1444753" y="286512"/>
                        <a:pt x="1442314" y="267005"/>
                        <a:pt x="1430122" y="253594"/>
                      </a:cubicBezTo>
                      <a:cubicBezTo>
                        <a:pt x="1417930" y="240183"/>
                        <a:pt x="1408177" y="229210"/>
                        <a:pt x="1386231" y="224333"/>
                      </a:cubicBezTo>
                      <a:cubicBezTo>
                        <a:pt x="1364285" y="219456"/>
                        <a:pt x="1317955" y="227991"/>
                        <a:pt x="1298448" y="224333"/>
                      </a:cubicBezTo>
                      <a:cubicBezTo>
                        <a:pt x="1278941" y="220676"/>
                        <a:pt x="1272845" y="215799"/>
                        <a:pt x="1269188" y="202388"/>
                      </a:cubicBezTo>
                      <a:cubicBezTo>
                        <a:pt x="1265531" y="188977"/>
                        <a:pt x="1275284" y="170688"/>
                        <a:pt x="1276503" y="143866"/>
                      </a:cubicBezTo>
                      <a:cubicBezTo>
                        <a:pt x="1277722" y="117044"/>
                        <a:pt x="1281380" y="60960"/>
                        <a:pt x="1276503" y="41453"/>
                      </a:cubicBezTo>
                      <a:cubicBezTo>
                        <a:pt x="1271626" y="21946"/>
                        <a:pt x="1271626" y="31700"/>
                        <a:pt x="1247242" y="26823"/>
                      </a:cubicBezTo>
                      <a:cubicBezTo>
                        <a:pt x="1222858" y="21946"/>
                        <a:pt x="1167994" y="14630"/>
                        <a:pt x="1130199" y="12192"/>
                      </a:cubicBezTo>
                      <a:cubicBezTo>
                        <a:pt x="1092404" y="9754"/>
                        <a:pt x="1055828" y="0"/>
                        <a:pt x="1020471" y="12192"/>
                      </a:cubicBezTo>
                      <a:cubicBezTo>
                        <a:pt x="985114" y="24384"/>
                        <a:pt x="952196" y="63398"/>
                        <a:pt x="918058" y="85344"/>
                      </a:cubicBezTo>
                      <a:cubicBezTo>
                        <a:pt x="883920" y="107290"/>
                        <a:pt x="843687" y="129236"/>
                        <a:pt x="815645" y="143866"/>
                      </a:cubicBezTo>
                      <a:cubicBezTo>
                        <a:pt x="787603" y="158496"/>
                        <a:pt x="770534" y="175565"/>
                        <a:pt x="749808" y="173127"/>
                      </a:cubicBezTo>
                      <a:cubicBezTo>
                        <a:pt x="729082" y="170689"/>
                        <a:pt x="715671" y="140209"/>
                        <a:pt x="691287" y="129236"/>
                      </a:cubicBezTo>
                      <a:cubicBezTo>
                        <a:pt x="666903" y="118263"/>
                        <a:pt x="644957" y="99975"/>
                        <a:pt x="603504" y="107290"/>
                      </a:cubicBezTo>
                      <a:cubicBezTo>
                        <a:pt x="562051" y="114605"/>
                        <a:pt x="477927" y="153620"/>
                        <a:pt x="442570" y="173127"/>
                      </a:cubicBezTo>
                      <a:cubicBezTo>
                        <a:pt x="407213" y="192634"/>
                        <a:pt x="424282" y="208484"/>
                        <a:pt x="391364" y="224333"/>
                      </a:cubicBezTo>
                      <a:cubicBezTo>
                        <a:pt x="358446" y="240182"/>
                        <a:pt x="271883" y="246278"/>
                        <a:pt x="245060" y="268224"/>
                      </a:cubicBezTo>
                      <a:cubicBezTo>
                        <a:pt x="218238" y="290170"/>
                        <a:pt x="230429" y="318212"/>
                        <a:pt x="230429" y="356007"/>
                      </a:cubicBezTo>
                      <a:cubicBezTo>
                        <a:pt x="230429" y="393802"/>
                        <a:pt x="265786" y="454763"/>
                        <a:pt x="245060" y="494996"/>
                      </a:cubicBezTo>
                      <a:cubicBezTo>
                        <a:pt x="224334" y="535229"/>
                        <a:pt x="134113" y="565709"/>
                        <a:pt x="106071" y="597408"/>
                      </a:cubicBezTo>
                      <a:cubicBezTo>
                        <a:pt x="78029" y="629107"/>
                        <a:pt x="87783" y="653492"/>
                        <a:pt x="76810" y="685191"/>
                      </a:cubicBezTo>
                      <a:cubicBezTo>
                        <a:pt x="65837" y="716890"/>
                        <a:pt x="47549" y="751028"/>
                        <a:pt x="40234" y="787604"/>
                      </a:cubicBezTo>
                      <a:cubicBezTo>
                        <a:pt x="32919" y="824180"/>
                        <a:pt x="39015" y="877825"/>
                        <a:pt x="32919" y="904647"/>
                      </a:cubicBezTo>
                      <a:cubicBezTo>
                        <a:pt x="26823" y="931469"/>
                        <a:pt x="7316" y="931469"/>
                        <a:pt x="3658" y="948538"/>
                      </a:cubicBezTo>
                      <a:cubicBezTo>
                        <a:pt x="0" y="965607"/>
                        <a:pt x="8535" y="982676"/>
                        <a:pt x="10973" y="1007060"/>
                      </a:cubicBezTo>
                      <a:cubicBezTo>
                        <a:pt x="13411" y="1031444"/>
                        <a:pt x="19507" y="1054609"/>
                        <a:pt x="18288" y="1094842"/>
                      </a:cubicBezTo>
                      <a:cubicBezTo>
                        <a:pt x="17069" y="1135076"/>
                        <a:pt x="4877" y="1198474"/>
                        <a:pt x="3658" y="1248461"/>
                      </a:cubicBezTo>
                      <a:cubicBezTo>
                        <a:pt x="2439" y="1298448"/>
                        <a:pt x="4877" y="1358189"/>
                        <a:pt x="10973" y="1394765"/>
                      </a:cubicBezTo>
                      <a:cubicBezTo>
                        <a:pt x="17069" y="1431341"/>
                        <a:pt x="34138" y="1447190"/>
                        <a:pt x="40234" y="1467917"/>
                      </a:cubicBezTo>
                      <a:cubicBezTo>
                        <a:pt x="46330" y="1488644"/>
                        <a:pt x="30480" y="1498398"/>
                        <a:pt x="47549" y="1519124"/>
                      </a:cubicBezTo>
                      <a:cubicBezTo>
                        <a:pt x="64618" y="1539851"/>
                        <a:pt x="113386" y="1567892"/>
                        <a:pt x="142647" y="1592276"/>
                      </a:cubicBezTo>
                      <a:cubicBezTo>
                        <a:pt x="171908" y="1616660"/>
                        <a:pt x="193853" y="1632510"/>
                        <a:pt x="223114" y="1665428"/>
                      </a:cubicBezTo>
                      <a:cubicBezTo>
                        <a:pt x="252375" y="1698346"/>
                        <a:pt x="291390" y="1759306"/>
                        <a:pt x="318212" y="1789786"/>
                      </a:cubicBezTo>
                      <a:cubicBezTo>
                        <a:pt x="345034" y="1820266"/>
                        <a:pt x="359664" y="1830020"/>
                        <a:pt x="384048" y="1848308"/>
                      </a:cubicBezTo>
                      <a:cubicBezTo>
                        <a:pt x="408432" y="1866596"/>
                        <a:pt x="440132" y="1893418"/>
                        <a:pt x="464516" y="1899514"/>
                      </a:cubicBezTo>
                      <a:cubicBezTo>
                        <a:pt x="488900" y="1905610"/>
                        <a:pt x="505968" y="1889761"/>
                        <a:pt x="530352" y="1884884"/>
                      </a:cubicBezTo>
                      <a:cubicBezTo>
                        <a:pt x="554736" y="1880007"/>
                        <a:pt x="587655" y="1871472"/>
                        <a:pt x="610820" y="1870253"/>
                      </a:cubicBezTo>
                      <a:cubicBezTo>
                        <a:pt x="633985" y="1869034"/>
                        <a:pt x="648615" y="1878787"/>
                        <a:pt x="669341" y="1877568"/>
                      </a:cubicBezTo>
                      <a:cubicBezTo>
                        <a:pt x="690067" y="1876349"/>
                        <a:pt x="707136" y="1871472"/>
                        <a:pt x="735178" y="1862938"/>
                      </a:cubicBezTo>
                      <a:cubicBezTo>
                        <a:pt x="763220" y="1854404"/>
                        <a:pt x="808330" y="1831239"/>
                        <a:pt x="837591" y="1826362"/>
                      </a:cubicBezTo>
                      <a:cubicBezTo>
                        <a:pt x="866852" y="1821485"/>
                        <a:pt x="894893" y="1826362"/>
                        <a:pt x="910743" y="1833677"/>
                      </a:cubicBezTo>
                      <a:cubicBezTo>
                        <a:pt x="926593" y="1840992"/>
                        <a:pt x="919277" y="1859280"/>
                        <a:pt x="932688" y="1870253"/>
                      </a:cubicBezTo>
                      <a:cubicBezTo>
                        <a:pt x="946099" y="1881226"/>
                        <a:pt x="976580" y="1898295"/>
                        <a:pt x="991210" y="1899514"/>
                      </a:cubicBezTo>
                      <a:cubicBezTo>
                        <a:pt x="1005840" y="1900733"/>
                        <a:pt x="1004621" y="1876349"/>
                        <a:pt x="1020471" y="1877568"/>
                      </a:cubicBezTo>
                      <a:cubicBezTo>
                        <a:pt x="1036321" y="1878787"/>
                        <a:pt x="1074116" y="1895856"/>
                        <a:pt x="1086308" y="1906829"/>
                      </a:cubicBezTo>
                      <a:cubicBezTo>
                        <a:pt x="1098500" y="1917802"/>
                        <a:pt x="1094842" y="1931213"/>
                        <a:pt x="1093623" y="1943405"/>
                      </a:cubicBezTo>
                      <a:cubicBezTo>
                        <a:pt x="1092404" y="1955597"/>
                        <a:pt x="1078992" y="1966570"/>
                        <a:pt x="1078992" y="1979981"/>
                      </a:cubicBezTo>
                      <a:cubicBezTo>
                        <a:pt x="1078992" y="1993392"/>
                        <a:pt x="1092404" y="2000707"/>
                        <a:pt x="1093623" y="2023872"/>
                      </a:cubicBezTo>
                      <a:cubicBezTo>
                        <a:pt x="1094842" y="2047037"/>
                        <a:pt x="1081431" y="2090928"/>
                        <a:pt x="1086308" y="2118970"/>
                      </a:cubicBezTo>
                      <a:cubicBezTo>
                        <a:pt x="1091185" y="2147012"/>
                        <a:pt x="1107035" y="2172615"/>
                        <a:pt x="1122884" y="2192122"/>
                      </a:cubicBezTo>
                      <a:cubicBezTo>
                        <a:pt x="1138734" y="2211629"/>
                        <a:pt x="1164336" y="2222602"/>
                        <a:pt x="1181405" y="2236013"/>
                      </a:cubicBezTo>
                      <a:cubicBezTo>
                        <a:pt x="1198474" y="2249424"/>
                        <a:pt x="1217981" y="2261616"/>
                        <a:pt x="1225296" y="2272589"/>
                      </a:cubicBezTo>
                      <a:cubicBezTo>
                        <a:pt x="1232611" y="2283562"/>
                        <a:pt x="1222858" y="2288439"/>
                        <a:pt x="1225296" y="2301850"/>
                      </a:cubicBezTo>
                      <a:cubicBezTo>
                        <a:pt x="1227735" y="2315261"/>
                        <a:pt x="1237489" y="2331110"/>
                        <a:pt x="1239927" y="2353056"/>
                      </a:cubicBezTo>
                      <a:cubicBezTo>
                        <a:pt x="1242366" y="2375002"/>
                        <a:pt x="1246023" y="2410359"/>
                        <a:pt x="1239927" y="2433524"/>
                      </a:cubicBezTo>
                      <a:cubicBezTo>
                        <a:pt x="1233831" y="2456689"/>
                        <a:pt x="1208228" y="2474976"/>
                        <a:pt x="1203351" y="2492045"/>
                      </a:cubicBezTo>
                      <a:cubicBezTo>
                        <a:pt x="1198474" y="2509114"/>
                        <a:pt x="1215543" y="2520086"/>
                        <a:pt x="1210666" y="2535936"/>
                      </a:cubicBezTo>
                      <a:cubicBezTo>
                        <a:pt x="1205789" y="2551786"/>
                        <a:pt x="1180186" y="2568855"/>
                        <a:pt x="1174090" y="2587143"/>
                      </a:cubicBezTo>
                      <a:cubicBezTo>
                        <a:pt x="1167994" y="2605431"/>
                        <a:pt x="1169213" y="2627376"/>
                        <a:pt x="1174090" y="2645664"/>
                      </a:cubicBezTo>
                      <a:cubicBezTo>
                        <a:pt x="1178967" y="2663952"/>
                        <a:pt x="1198474" y="2679802"/>
                        <a:pt x="1203351" y="2696871"/>
                      </a:cubicBezTo>
                      <a:cubicBezTo>
                        <a:pt x="1208228" y="2713940"/>
                        <a:pt x="1196036" y="2733447"/>
                        <a:pt x="1203351" y="2748077"/>
                      </a:cubicBezTo>
                      <a:cubicBezTo>
                        <a:pt x="1210666" y="2762707"/>
                        <a:pt x="1247242" y="2784653"/>
                        <a:pt x="1247242" y="2784653"/>
                      </a:cubicBezTo>
                      <a:cubicBezTo>
                        <a:pt x="1261872" y="2796845"/>
                        <a:pt x="1282599" y="2805379"/>
                        <a:pt x="1291133" y="2821229"/>
                      </a:cubicBezTo>
                      <a:cubicBezTo>
                        <a:pt x="1299667" y="2837079"/>
                        <a:pt x="1292352" y="2856586"/>
                        <a:pt x="1298448" y="2879751"/>
                      </a:cubicBezTo>
                      <a:cubicBezTo>
                        <a:pt x="1304544" y="2902916"/>
                        <a:pt x="1316736" y="2943149"/>
                        <a:pt x="1327709" y="2960218"/>
                      </a:cubicBezTo>
                      <a:cubicBezTo>
                        <a:pt x="1338682" y="2977287"/>
                        <a:pt x="1354531" y="2968753"/>
                        <a:pt x="1364285" y="2982164"/>
                      </a:cubicBezTo>
                      <a:cubicBezTo>
                        <a:pt x="1374039" y="2995575"/>
                        <a:pt x="1377697" y="3027274"/>
                        <a:pt x="1386231" y="3040685"/>
                      </a:cubicBezTo>
                      <a:cubicBezTo>
                        <a:pt x="1394766" y="3054096"/>
                        <a:pt x="1404519" y="3058973"/>
                        <a:pt x="1415492" y="3062631"/>
                      </a:cubicBezTo>
                      <a:cubicBezTo>
                        <a:pt x="1426465" y="3066289"/>
                        <a:pt x="1452068" y="3062631"/>
                        <a:pt x="1452068" y="3062631"/>
                      </a:cubicBezTo>
                      <a:cubicBezTo>
                        <a:pt x="1467917" y="3062631"/>
                        <a:pt x="1465479" y="3193086"/>
                        <a:pt x="1510589" y="3062631"/>
                      </a:cubicBezTo>
                      <a:cubicBezTo>
                        <a:pt x="1555699" y="2932177"/>
                        <a:pt x="1676400" y="2600554"/>
                        <a:pt x="1722730" y="2279904"/>
                      </a:cubicBezTo>
                      <a:cubicBezTo>
                        <a:pt x="1769060" y="1959254"/>
                        <a:pt x="1787348" y="1434998"/>
                        <a:pt x="1788567" y="1138733"/>
                      </a:cubicBezTo>
                      <a:cubicBezTo>
                        <a:pt x="1789786" y="842468"/>
                        <a:pt x="1775156" y="633985"/>
                        <a:pt x="1730045" y="502311"/>
                      </a:cubicBezTo>
                      <a:cubicBezTo>
                        <a:pt x="1684935" y="370638"/>
                        <a:pt x="1563014" y="396240"/>
                        <a:pt x="1517904" y="363322"/>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4" name="Freeform 53"/>
                <p:cNvSpPr/>
                <p:nvPr/>
              </p:nvSpPr>
              <p:spPr>
                <a:xfrm>
                  <a:off x="10839907" y="1697126"/>
                  <a:ext cx="1552042" cy="1736141"/>
                </a:xfrm>
                <a:custGeom>
                  <a:avLst/>
                  <a:gdLst>
                    <a:gd name="connsiteX0" fmla="*/ 176784 w 1552042"/>
                    <a:gd name="connsiteY0" fmla="*/ 1689812 h 1736141"/>
                    <a:gd name="connsiteX1" fmla="*/ 81687 w 1552042"/>
                    <a:gd name="connsiteY1" fmla="*/ 1733703 h 1736141"/>
                    <a:gd name="connsiteX2" fmla="*/ 74371 w 1552042"/>
                    <a:gd name="connsiteY2" fmla="*/ 1704442 h 1736141"/>
                    <a:gd name="connsiteX3" fmla="*/ 30480 w 1552042"/>
                    <a:gd name="connsiteY3" fmla="*/ 1675181 h 1736141"/>
                    <a:gd name="connsiteX4" fmla="*/ 15850 w 1552042"/>
                    <a:gd name="connsiteY4" fmla="*/ 1660551 h 1736141"/>
                    <a:gd name="connsiteX5" fmla="*/ 1219 w 1552042"/>
                    <a:gd name="connsiteY5" fmla="*/ 1433780 h 1736141"/>
                    <a:gd name="connsiteX6" fmla="*/ 8535 w 1552042"/>
                    <a:gd name="connsiteY6" fmla="*/ 1287476 h 1736141"/>
                    <a:gd name="connsiteX7" fmla="*/ 37795 w 1552042"/>
                    <a:gd name="connsiteY7" fmla="*/ 1243584 h 1736141"/>
                    <a:gd name="connsiteX8" fmla="*/ 81687 w 1552042"/>
                    <a:gd name="connsiteY8" fmla="*/ 1207008 h 1736141"/>
                    <a:gd name="connsiteX9" fmla="*/ 191415 w 1552042"/>
                    <a:gd name="connsiteY9" fmla="*/ 1221639 h 1736141"/>
                    <a:gd name="connsiteX10" fmla="*/ 271882 w 1552042"/>
                    <a:gd name="connsiteY10" fmla="*/ 1221639 h 1736141"/>
                    <a:gd name="connsiteX11" fmla="*/ 301143 w 1552042"/>
                    <a:gd name="connsiteY11" fmla="*/ 1207008 h 1736141"/>
                    <a:gd name="connsiteX12" fmla="*/ 286512 w 1552042"/>
                    <a:gd name="connsiteY12" fmla="*/ 1163117 h 1736141"/>
                    <a:gd name="connsiteX13" fmla="*/ 242621 w 1552042"/>
                    <a:gd name="connsiteY13" fmla="*/ 1111911 h 1736141"/>
                    <a:gd name="connsiteX14" fmla="*/ 213360 w 1552042"/>
                    <a:gd name="connsiteY14" fmla="*/ 1075335 h 1736141"/>
                    <a:gd name="connsiteX15" fmla="*/ 220675 w 1552042"/>
                    <a:gd name="connsiteY15" fmla="*/ 987552 h 1736141"/>
                    <a:gd name="connsiteX16" fmla="*/ 227991 w 1552042"/>
                    <a:gd name="connsiteY16" fmla="*/ 950976 h 1736141"/>
                    <a:gd name="connsiteX17" fmla="*/ 301143 w 1552042"/>
                    <a:gd name="connsiteY17" fmla="*/ 950976 h 1736141"/>
                    <a:gd name="connsiteX18" fmla="*/ 345034 w 1552042"/>
                    <a:gd name="connsiteY18" fmla="*/ 929031 h 1736141"/>
                    <a:gd name="connsiteX19" fmla="*/ 374295 w 1552042"/>
                    <a:gd name="connsiteY19" fmla="*/ 907085 h 1736141"/>
                    <a:gd name="connsiteX20" fmla="*/ 432816 w 1552042"/>
                    <a:gd name="connsiteY20" fmla="*/ 863194 h 1736141"/>
                    <a:gd name="connsiteX21" fmla="*/ 491338 w 1552042"/>
                    <a:gd name="connsiteY21" fmla="*/ 826618 h 1736141"/>
                    <a:gd name="connsiteX22" fmla="*/ 564490 w 1552042"/>
                    <a:gd name="connsiteY22" fmla="*/ 768096 h 1736141"/>
                    <a:gd name="connsiteX23" fmla="*/ 571805 w 1552042"/>
                    <a:gd name="connsiteY23" fmla="*/ 724205 h 1736141"/>
                    <a:gd name="connsiteX24" fmla="*/ 615696 w 1552042"/>
                    <a:gd name="connsiteY24" fmla="*/ 702260 h 1736141"/>
                    <a:gd name="connsiteX25" fmla="*/ 674218 w 1552042"/>
                    <a:gd name="connsiteY25" fmla="*/ 694944 h 1736141"/>
                    <a:gd name="connsiteX26" fmla="*/ 710794 w 1552042"/>
                    <a:gd name="connsiteY26" fmla="*/ 672999 h 1736141"/>
                    <a:gd name="connsiteX27" fmla="*/ 718109 w 1552042"/>
                    <a:gd name="connsiteY27" fmla="*/ 585216 h 1736141"/>
                    <a:gd name="connsiteX28" fmla="*/ 725424 w 1552042"/>
                    <a:gd name="connsiteY28" fmla="*/ 563271 h 1736141"/>
                    <a:gd name="connsiteX29" fmla="*/ 681533 w 1552042"/>
                    <a:gd name="connsiteY29" fmla="*/ 541325 h 1736141"/>
                    <a:gd name="connsiteX30" fmla="*/ 615696 w 1552042"/>
                    <a:gd name="connsiteY30" fmla="*/ 482804 h 1736141"/>
                    <a:gd name="connsiteX31" fmla="*/ 586435 w 1552042"/>
                    <a:gd name="connsiteY31" fmla="*/ 438912 h 1736141"/>
                    <a:gd name="connsiteX32" fmla="*/ 608381 w 1552042"/>
                    <a:gd name="connsiteY32" fmla="*/ 358445 h 1736141"/>
                    <a:gd name="connsiteX33" fmla="*/ 710794 w 1552042"/>
                    <a:gd name="connsiteY33" fmla="*/ 277978 h 1736141"/>
                    <a:gd name="connsiteX34" fmla="*/ 769315 w 1552042"/>
                    <a:gd name="connsiteY34" fmla="*/ 248717 h 1736141"/>
                    <a:gd name="connsiteX35" fmla="*/ 835152 w 1552042"/>
                    <a:gd name="connsiteY35" fmla="*/ 219456 h 1736141"/>
                    <a:gd name="connsiteX36" fmla="*/ 922935 w 1552042"/>
                    <a:gd name="connsiteY36" fmla="*/ 109728 h 1736141"/>
                    <a:gd name="connsiteX37" fmla="*/ 988771 w 1552042"/>
                    <a:gd name="connsiteY37" fmla="*/ 73152 h 1736141"/>
                    <a:gd name="connsiteX38" fmla="*/ 1061923 w 1552042"/>
                    <a:gd name="connsiteY38" fmla="*/ 43892 h 1736141"/>
                    <a:gd name="connsiteX39" fmla="*/ 1171651 w 1552042"/>
                    <a:gd name="connsiteY39" fmla="*/ 29261 h 1736141"/>
                    <a:gd name="connsiteX40" fmla="*/ 1244803 w 1552042"/>
                    <a:gd name="connsiteY40" fmla="*/ 14631 h 1736141"/>
                    <a:gd name="connsiteX41" fmla="*/ 1274064 w 1552042"/>
                    <a:gd name="connsiteY41" fmla="*/ 0 h 1736141"/>
                    <a:gd name="connsiteX42" fmla="*/ 1449629 w 1552042"/>
                    <a:gd name="connsiteY42" fmla="*/ 14631 h 1736141"/>
                    <a:gd name="connsiteX43" fmla="*/ 1552042 w 1552042"/>
                    <a:gd name="connsiteY43" fmla="*/ 58522 h 1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42" h="1736141">
                      <a:moveTo>
                        <a:pt x="176784" y="1689812"/>
                      </a:moveTo>
                      <a:cubicBezTo>
                        <a:pt x="137770" y="1710538"/>
                        <a:pt x="98756" y="1731265"/>
                        <a:pt x="81687" y="1733703"/>
                      </a:cubicBezTo>
                      <a:cubicBezTo>
                        <a:pt x="64618" y="1736141"/>
                        <a:pt x="82905" y="1714196"/>
                        <a:pt x="74371" y="1704442"/>
                      </a:cubicBezTo>
                      <a:cubicBezTo>
                        <a:pt x="65837" y="1694688"/>
                        <a:pt x="40233" y="1682496"/>
                        <a:pt x="30480" y="1675181"/>
                      </a:cubicBezTo>
                      <a:cubicBezTo>
                        <a:pt x="20727" y="1667866"/>
                        <a:pt x="20727" y="1700784"/>
                        <a:pt x="15850" y="1660551"/>
                      </a:cubicBezTo>
                      <a:cubicBezTo>
                        <a:pt x="10973" y="1620318"/>
                        <a:pt x="2438" y="1495959"/>
                        <a:pt x="1219" y="1433780"/>
                      </a:cubicBezTo>
                      <a:cubicBezTo>
                        <a:pt x="0" y="1371601"/>
                        <a:pt x="2439" y="1319175"/>
                        <a:pt x="8535" y="1287476"/>
                      </a:cubicBezTo>
                      <a:cubicBezTo>
                        <a:pt x="14631" y="1255777"/>
                        <a:pt x="25603" y="1256995"/>
                        <a:pt x="37795" y="1243584"/>
                      </a:cubicBezTo>
                      <a:cubicBezTo>
                        <a:pt x="49987" y="1230173"/>
                        <a:pt x="56084" y="1210665"/>
                        <a:pt x="81687" y="1207008"/>
                      </a:cubicBezTo>
                      <a:cubicBezTo>
                        <a:pt x="107290" y="1203351"/>
                        <a:pt x="159716" y="1219201"/>
                        <a:pt x="191415" y="1221639"/>
                      </a:cubicBezTo>
                      <a:cubicBezTo>
                        <a:pt x="223114" y="1224077"/>
                        <a:pt x="253594" y="1224078"/>
                        <a:pt x="271882" y="1221639"/>
                      </a:cubicBezTo>
                      <a:cubicBezTo>
                        <a:pt x="290170" y="1219200"/>
                        <a:pt x="298705" y="1216762"/>
                        <a:pt x="301143" y="1207008"/>
                      </a:cubicBezTo>
                      <a:cubicBezTo>
                        <a:pt x="303581" y="1197254"/>
                        <a:pt x="296266" y="1178966"/>
                        <a:pt x="286512" y="1163117"/>
                      </a:cubicBezTo>
                      <a:cubicBezTo>
                        <a:pt x="276758" y="1147268"/>
                        <a:pt x="254813" y="1126541"/>
                        <a:pt x="242621" y="1111911"/>
                      </a:cubicBezTo>
                      <a:cubicBezTo>
                        <a:pt x="230429" y="1097281"/>
                        <a:pt x="217018" y="1096062"/>
                        <a:pt x="213360" y="1075335"/>
                      </a:cubicBezTo>
                      <a:cubicBezTo>
                        <a:pt x="209702" y="1054608"/>
                        <a:pt x="218236" y="1008279"/>
                        <a:pt x="220675" y="987552"/>
                      </a:cubicBezTo>
                      <a:cubicBezTo>
                        <a:pt x="223114" y="966825"/>
                        <a:pt x="214580" y="957072"/>
                        <a:pt x="227991" y="950976"/>
                      </a:cubicBezTo>
                      <a:cubicBezTo>
                        <a:pt x="241402" y="944880"/>
                        <a:pt x="281636" y="954634"/>
                        <a:pt x="301143" y="950976"/>
                      </a:cubicBezTo>
                      <a:cubicBezTo>
                        <a:pt x="320650" y="947319"/>
                        <a:pt x="332842" y="936346"/>
                        <a:pt x="345034" y="929031"/>
                      </a:cubicBezTo>
                      <a:cubicBezTo>
                        <a:pt x="357226" y="921716"/>
                        <a:pt x="374295" y="907085"/>
                        <a:pt x="374295" y="907085"/>
                      </a:cubicBezTo>
                      <a:cubicBezTo>
                        <a:pt x="388925" y="896112"/>
                        <a:pt x="413309" y="876605"/>
                        <a:pt x="432816" y="863194"/>
                      </a:cubicBezTo>
                      <a:cubicBezTo>
                        <a:pt x="452323" y="849783"/>
                        <a:pt x="469392" y="842468"/>
                        <a:pt x="491338" y="826618"/>
                      </a:cubicBezTo>
                      <a:cubicBezTo>
                        <a:pt x="513284" y="810768"/>
                        <a:pt x="551079" y="785165"/>
                        <a:pt x="564490" y="768096"/>
                      </a:cubicBezTo>
                      <a:cubicBezTo>
                        <a:pt x="577901" y="751027"/>
                        <a:pt x="563271" y="735178"/>
                        <a:pt x="571805" y="724205"/>
                      </a:cubicBezTo>
                      <a:cubicBezTo>
                        <a:pt x="580339" y="713232"/>
                        <a:pt x="598627" y="707137"/>
                        <a:pt x="615696" y="702260"/>
                      </a:cubicBezTo>
                      <a:cubicBezTo>
                        <a:pt x="632765" y="697383"/>
                        <a:pt x="658368" y="699821"/>
                        <a:pt x="674218" y="694944"/>
                      </a:cubicBezTo>
                      <a:cubicBezTo>
                        <a:pt x="690068" y="690067"/>
                        <a:pt x="703479" y="691287"/>
                        <a:pt x="710794" y="672999"/>
                      </a:cubicBezTo>
                      <a:cubicBezTo>
                        <a:pt x="718109" y="654711"/>
                        <a:pt x="715671" y="603504"/>
                        <a:pt x="718109" y="585216"/>
                      </a:cubicBezTo>
                      <a:cubicBezTo>
                        <a:pt x="720547" y="566928"/>
                        <a:pt x="731520" y="570586"/>
                        <a:pt x="725424" y="563271"/>
                      </a:cubicBezTo>
                      <a:cubicBezTo>
                        <a:pt x="719328" y="555956"/>
                        <a:pt x="699821" y="554736"/>
                        <a:pt x="681533" y="541325"/>
                      </a:cubicBezTo>
                      <a:cubicBezTo>
                        <a:pt x="663245" y="527914"/>
                        <a:pt x="631546" y="499873"/>
                        <a:pt x="615696" y="482804"/>
                      </a:cubicBezTo>
                      <a:cubicBezTo>
                        <a:pt x="599846" y="465735"/>
                        <a:pt x="587654" y="459638"/>
                        <a:pt x="586435" y="438912"/>
                      </a:cubicBezTo>
                      <a:cubicBezTo>
                        <a:pt x="585216" y="418186"/>
                        <a:pt x="587655" y="385267"/>
                        <a:pt x="608381" y="358445"/>
                      </a:cubicBezTo>
                      <a:cubicBezTo>
                        <a:pt x="629107" y="331623"/>
                        <a:pt x="683972" y="296266"/>
                        <a:pt x="710794" y="277978"/>
                      </a:cubicBezTo>
                      <a:cubicBezTo>
                        <a:pt x="737616" y="259690"/>
                        <a:pt x="748589" y="258471"/>
                        <a:pt x="769315" y="248717"/>
                      </a:cubicBezTo>
                      <a:cubicBezTo>
                        <a:pt x="790041" y="238963"/>
                        <a:pt x="809549" y="242621"/>
                        <a:pt x="835152" y="219456"/>
                      </a:cubicBezTo>
                      <a:cubicBezTo>
                        <a:pt x="860755" y="196291"/>
                        <a:pt x="897332" y="134112"/>
                        <a:pt x="922935" y="109728"/>
                      </a:cubicBezTo>
                      <a:cubicBezTo>
                        <a:pt x="948538" y="85344"/>
                        <a:pt x="965606" y="84125"/>
                        <a:pt x="988771" y="73152"/>
                      </a:cubicBezTo>
                      <a:cubicBezTo>
                        <a:pt x="1011936" y="62179"/>
                        <a:pt x="1031443" y="51207"/>
                        <a:pt x="1061923" y="43892"/>
                      </a:cubicBezTo>
                      <a:cubicBezTo>
                        <a:pt x="1092403" y="36577"/>
                        <a:pt x="1141171" y="34138"/>
                        <a:pt x="1171651" y="29261"/>
                      </a:cubicBezTo>
                      <a:cubicBezTo>
                        <a:pt x="1202131" y="24384"/>
                        <a:pt x="1227734" y="19508"/>
                        <a:pt x="1244803" y="14631"/>
                      </a:cubicBezTo>
                      <a:cubicBezTo>
                        <a:pt x="1261872" y="9754"/>
                        <a:pt x="1239926" y="0"/>
                        <a:pt x="1274064" y="0"/>
                      </a:cubicBezTo>
                      <a:cubicBezTo>
                        <a:pt x="1308202" y="0"/>
                        <a:pt x="1403299" y="4877"/>
                        <a:pt x="1449629" y="14631"/>
                      </a:cubicBezTo>
                      <a:cubicBezTo>
                        <a:pt x="1495959" y="24385"/>
                        <a:pt x="1534973" y="48769"/>
                        <a:pt x="1552042" y="58522"/>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5" name="Freeform 54"/>
                <p:cNvSpPr/>
                <p:nvPr/>
              </p:nvSpPr>
              <p:spPr>
                <a:xfrm>
                  <a:off x="10865511" y="1766620"/>
                  <a:ext cx="3434486" cy="3155290"/>
                </a:xfrm>
                <a:custGeom>
                  <a:avLst/>
                  <a:gdLst>
                    <a:gd name="connsiteX0" fmla="*/ 1511807 w 3434486"/>
                    <a:gd name="connsiteY0" fmla="*/ 3658 h 3155290"/>
                    <a:gd name="connsiteX1" fmla="*/ 1643481 w 3434486"/>
                    <a:gd name="connsiteY1" fmla="*/ 40234 h 3155290"/>
                    <a:gd name="connsiteX2" fmla="*/ 1738579 w 3434486"/>
                    <a:gd name="connsiteY2" fmla="*/ 84126 h 3155290"/>
                    <a:gd name="connsiteX3" fmla="*/ 1826361 w 3434486"/>
                    <a:gd name="connsiteY3" fmla="*/ 142647 h 3155290"/>
                    <a:gd name="connsiteX4" fmla="*/ 1862937 w 3434486"/>
                    <a:gd name="connsiteY4" fmla="*/ 164593 h 3155290"/>
                    <a:gd name="connsiteX5" fmla="*/ 1884883 w 3434486"/>
                    <a:gd name="connsiteY5" fmla="*/ 135332 h 3155290"/>
                    <a:gd name="connsiteX6" fmla="*/ 1965350 w 3434486"/>
                    <a:gd name="connsiteY6" fmla="*/ 142647 h 3155290"/>
                    <a:gd name="connsiteX7" fmla="*/ 2001926 w 3434486"/>
                    <a:gd name="connsiteY7" fmla="*/ 193854 h 3155290"/>
                    <a:gd name="connsiteX8" fmla="*/ 2075078 w 3434486"/>
                    <a:gd name="connsiteY8" fmla="*/ 179223 h 3155290"/>
                    <a:gd name="connsiteX9" fmla="*/ 2133599 w 3434486"/>
                    <a:gd name="connsiteY9" fmla="*/ 193854 h 3155290"/>
                    <a:gd name="connsiteX10" fmla="*/ 2177491 w 3434486"/>
                    <a:gd name="connsiteY10" fmla="*/ 223114 h 3155290"/>
                    <a:gd name="connsiteX11" fmla="*/ 2221382 w 3434486"/>
                    <a:gd name="connsiteY11" fmla="*/ 201169 h 3155290"/>
                    <a:gd name="connsiteX12" fmla="*/ 2338425 w 3434486"/>
                    <a:gd name="connsiteY12" fmla="*/ 252375 h 3155290"/>
                    <a:gd name="connsiteX13" fmla="*/ 2353055 w 3434486"/>
                    <a:gd name="connsiteY13" fmla="*/ 223114 h 3155290"/>
                    <a:gd name="connsiteX14" fmla="*/ 2375001 w 3434486"/>
                    <a:gd name="connsiteY14" fmla="*/ 201169 h 3155290"/>
                    <a:gd name="connsiteX15" fmla="*/ 2448153 w 3434486"/>
                    <a:gd name="connsiteY15" fmla="*/ 267006 h 3155290"/>
                    <a:gd name="connsiteX16" fmla="*/ 2499359 w 3434486"/>
                    <a:gd name="connsiteY16" fmla="*/ 310897 h 3155290"/>
                    <a:gd name="connsiteX17" fmla="*/ 2557881 w 3434486"/>
                    <a:gd name="connsiteY17" fmla="*/ 325527 h 3155290"/>
                    <a:gd name="connsiteX18" fmla="*/ 2660294 w 3434486"/>
                    <a:gd name="connsiteY18" fmla="*/ 362103 h 3155290"/>
                    <a:gd name="connsiteX19" fmla="*/ 2865119 w 3434486"/>
                    <a:gd name="connsiteY19" fmla="*/ 566929 h 3155290"/>
                    <a:gd name="connsiteX20" fmla="*/ 3040684 w 3434486"/>
                    <a:gd name="connsiteY20" fmla="*/ 793700 h 3155290"/>
                    <a:gd name="connsiteX21" fmla="*/ 3186988 w 3434486"/>
                    <a:gd name="connsiteY21" fmla="*/ 1057047 h 3155290"/>
                    <a:gd name="connsiteX22" fmla="*/ 3318662 w 3434486"/>
                    <a:gd name="connsiteY22" fmla="*/ 1378916 h 3155290"/>
                    <a:gd name="connsiteX23" fmla="*/ 3384499 w 3434486"/>
                    <a:gd name="connsiteY23" fmla="*/ 1678839 h 3155290"/>
                    <a:gd name="connsiteX24" fmla="*/ 3428390 w 3434486"/>
                    <a:gd name="connsiteY24" fmla="*/ 1993393 h 3155290"/>
                    <a:gd name="connsiteX25" fmla="*/ 3421075 w 3434486"/>
                    <a:gd name="connsiteY25" fmla="*/ 2147012 h 3155290"/>
                    <a:gd name="connsiteX26" fmla="*/ 3399129 w 3434486"/>
                    <a:gd name="connsiteY26" fmla="*/ 2190903 h 3155290"/>
                    <a:gd name="connsiteX27" fmla="*/ 3399129 w 3434486"/>
                    <a:gd name="connsiteY27" fmla="*/ 2271370 h 3155290"/>
                    <a:gd name="connsiteX28" fmla="*/ 3355238 w 3434486"/>
                    <a:gd name="connsiteY28" fmla="*/ 2403044 h 3155290"/>
                    <a:gd name="connsiteX29" fmla="*/ 3347923 w 3434486"/>
                    <a:gd name="connsiteY29" fmla="*/ 2490826 h 3155290"/>
                    <a:gd name="connsiteX30" fmla="*/ 3333292 w 3434486"/>
                    <a:gd name="connsiteY30" fmla="*/ 2585924 h 3155290"/>
                    <a:gd name="connsiteX31" fmla="*/ 3318662 w 3434486"/>
                    <a:gd name="connsiteY31" fmla="*/ 2681022 h 3155290"/>
                    <a:gd name="connsiteX32" fmla="*/ 3267455 w 3434486"/>
                    <a:gd name="connsiteY32" fmla="*/ 2820010 h 3155290"/>
                    <a:gd name="connsiteX33" fmla="*/ 3260140 w 3434486"/>
                    <a:gd name="connsiteY33" fmla="*/ 2907793 h 3155290"/>
                    <a:gd name="connsiteX34" fmla="*/ 3325977 w 3434486"/>
                    <a:gd name="connsiteY34" fmla="*/ 2820010 h 3155290"/>
                    <a:gd name="connsiteX35" fmla="*/ 3318662 w 3434486"/>
                    <a:gd name="connsiteY35" fmla="*/ 2885847 h 3155290"/>
                    <a:gd name="connsiteX36" fmla="*/ 3296716 w 3434486"/>
                    <a:gd name="connsiteY36" fmla="*/ 3017521 h 3155290"/>
                    <a:gd name="connsiteX37" fmla="*/ 3201619 w 3434486"/>
                    <a:gd name="connsiteY37" fmla="*/ 3149194 h 3155290"/>
                    <a:gd name="connsiteX38" fmla="*/ 3230879 w 3434486"/>
                    <a:gd name="connsiteY38" fmla="*/ 3054097 h 3155290"/>
                    <a:gd name="connsiteX39" fmla="*/ 3238195 w 3434486"/>
                    <a:gd name="connsiteY39" fmla="*/ 3002890 h 3155290"/>
                    <a:gd name="connsiteX40" fmla="*/ 3208934 w 3434486"/>
                    <a:gd name="connsiteY40" fmla="*/ 2980945 h 3155290"/>
                    <a:gd name="connsiteX41" fmla="*/ 3194303 w 3434486"/>
                    <a:gd name="connsiteY41" fmla="*/ 2900478 h 3155290"/>
                    <a:gd name="connsiteX42" fmla="*/ 3223564 w 3434486"/>
                    <a:gd name="connsiteY42" fmla="*/ 2746858 h 3155290"/>
                    <a:gd name="connsiteX43" fmla="*/ 3260140 w 3434486"/>
                    <a:gd name="connsiteY43" fmla="*/ 2681022 h 3155290"/>
                    <a:gd name="connsiteX44" fmla="*/ 3216249 w 3434486"/>
                    <a:gd name="connsiteY44" fmla="*/ 2651761 h 3155290"/>
                    <a:gd name="connsiteX45" fmla="*/ 3216249 w 3434486"/>
                    <a:gd name="connsiteY45" fmla="*/ 2549348 h 3155290"/>
                    <a:gd name="connsiteX46" fmla="*/ 3201619 w 3434486"/>
                    <a:gd name="connsiteY46" fmla="*/ 2468881 h 3155290"/>
                    <a:gd name="connsiteX47" fmla="*/ 3186988 w 3434486"/>
                    <a:gd name="connsiteY47" fmla="*/ 2446935 h 3155290"/>
                    <a:gd name="connsiteX48" fmla="*/ 3121151 w 3434486"/>
                    <a:gd name="connsiteY48" fmla="*/ 2578609 h 3155290"/>
                    <a:gd name="connsiteX49" fmla="*/ 3121151 w 3434486"/>
                    <a:gd name="connsiteY49" fmla="*/ 2637130 h 3155290"/>
                    <a:gd name="connsiteX50" fmla="*/ 3077260 w 3434486"/>
                    <a:gd name="connsiteY50" fmla="*/ 2710282 h 3155290"/>
                    <a:gd name="connsiteX51" fmla="*/ 3077260 w 3434486"/>
                    <a:gd name="connsiteY51" fmla="*/ 2798065 h 3155290"/>
                    <a:gd name="connsiteX52" fmla="*/ 3033369 w 3434486"/>
                    <a:gd name="connsiteY52" fmla="*/ 2863902 h 3155290"/>
                    <a:gd name="connsiteX53" fmla="*/ 3018739 w 3434486"/>
                    <a:gd name="connsiteY53" fmla="*/ 2922423 h 3155290"/>
                    <a:gd name="connsiteX54" fmla="*/ 3004108 w 3434486"/>
                    <a:gd name="connsiteY54" fmla="*/ 2944369 h 3155290"/>
                    <a:gd name="connsiteX55" fmla="*/ 2945587 w 3434486"/>
                    <a:gd name="connsiteY55" fmla="*/ 2929738 h 3155290"/>
                    <a:gd name="connsiteX56" fmla="*/ 2930956 w 3434486"/>
                    <a:gd name="connsiteY56" fmla="*/ 2841956 h 3155290"/>
                    <a:gd name="connsiteX57" fmla="*/ 2945587 w 3434486"/>
                    <a:gd name="connsiteY57" fmla="*/ 2717598 h 3155290"/>
                    <a:gd name="connsiteX58" fmla="*/ 2916326 w 3434486"/>
                    <a:gd name="connsiteY58" fmla="*/ 2629815 h 3155290"/>
                    <a:gd name="connsiteX59" fmla="*/ 2916326 w 3434486"/>
                    <a:gd name="connsiteY59" fmla="*/ 2505457 h 3155290"/>
                    <a:gd name="connsiteX60" fmla="*/ 2835859 w 3434486"/>
                    <a:gd name="connsiteY60" fmla="*/ 2388414 h 3155290"/>
                    <a:gd name="connsiteX61" fmla="*/ 2784652 w 3434486"/>
                    <a:gd name="connsiteY61" fmla="*/ 2315262 h 3155290"/>
                    <a:gd name="connsiteX62" fmla="*/ 2718815 w 3434486"/>
                    <a:gd name="connsiteY62" fmla="*/ 2293316 h 3155290"/>
                    <a:gd name="connsiteX63" fmla="*/ 2404262 w 3434486"/>
                    <a:gd name="connsiteY63" fmla="*/ 2183588 h 3155290"/>
                    <a:gd name="connsiteX64" fmla="*/ 1672742 w 3434486"/>
                    <a:gd name="connsiteY64" fmla="*/ 1854404 h 3155290"/>
                    <a:gd name="connsiteX65" fmla="*/ 1767839 w 3434486"/>
                    <a:gd name="connsiteY65" fmla="*/ 1825143 h 3155290"/>
                    <a:gd name="connsiteX66" fmla="*/ 1826361 w 3434486"/>
                    <a:gd name="connsiteY66" fmla="*/ 1737361 h 3155290"/>
                    <a:gd name="connsiteX67" fmla="*/ 1738579 w 3434486"/>
                    <a:gd name="connsiteY67" fmla="*/ 1722730 h 3155290"/>
                    <a:gd name="connsiteX68" fmla="*/ 1665427 w 3434486"/>
                    <a:gd name="connsiteY68" fmla="*/ 1686154 h 3155290"/>
                    <a:gd name="connsiteX69" fmla="*/ 1570329 w 3434486"/>
                    <a:gd name="connsiteY69" fmla="*/ 1678839 h 3155290"/>
                    <a:gd name="connsiteX70" fmla="*/ 1511807 w 3434486"/>
                    <a:gd name="connsiteY70" fmla="*/ 1627633 h 3155290"/>
                    <a:gd name="connsiteX71" fmla="*/ 1445971 w 3434486"/>
                    <a:gd name="connsiteY71" fmla="*/ 1583742 h 3155290"/>
                    <a:gd name="connsiteX72" fmla="*/ 1431340 w 3434486"/>
                    <a:gd name="connsiteY72" fmla="*/ 1627633 h 3155290"/>
                    <a:gd name="connsiteX73" fmla="*/ 1445971 w 3434486"/>
                    <a:gd name="connsiteY73" fmla="*/ 1693470 h 3155290"/>
                    <a:gd name="connsiteX74" fmla="*/ 1402079 w 3434486"/>
                    <a:gd name="connsiteY74" fmla="*/ 1678839 h 3155290"/>
                    <a:gd name="connsiteX75" fmla="*/ 1328927 w 3434486"/>
                    <a:gd name="connsiteY75" fmla="*/ 1634948 h 3155290"/>
                    <a:gd name="connsiteX76" fmla="*/ 1285036 w 3434486"/>
                    <a:gd name="connsiteY76" fmla="*/ 1598372 h 3155290"/>
                    <a:gd name="connsiteX77" fmla="*/ 1233830 w 3434486"/>
                    <a:gd name="connsiteY77" fmla="*/ 1583742 h 3155290"/>
                    <a:gd name="connsiteX78" fmla="*/ 1233830 w 3434486"/>
                    <a:gd name="connsiteY78" fmla="*/ 1532535 h 3155290"/>
                    <a:gd name="connsiteX79" fmla="*/ 1197254 w 3434486"/>
                    <a:gd name="connsiteY79" fmla="*/ 1444753 h 3155290"/>
                    <a:gd name="connsiteX80" fmla="*/ 1153363 w 3434486"/>
                    <a:gd name="connsiteY80" fmla="*/ 1444753 h 3155290"/>
                    <a:gd name="connsiteX81" fmla="*/ 1124102 w 3434486"/>
                    <a:gd name="connsiteY81" fmla="*/ 1474014 h 3155290"/>
                    <a:gd name="connsiteX82" fmla="*/ 1124102 w 3434486"/>
                    <a:gd name="connsiteY82" fmla="*/ 1583742 h 3155290"/>
                    <a:gd name="connsiteX83" fmla="*/ 1021689 w 3434486"/>
                    <a:gd name="connsiteY83" fmla="*/ 1547166 h 3155290"/>
                    <a:gd name="connsiteX84" fmla="*/ 955852 w 3434486"/>
                    <a:gd name="connsiteY84" fmla="*/ 1503274 h 3155290"/>
                    <a:gd name="connsiteX85" fmla="*/ 948537 w 3434486"/>
                    <a:gd name="connsiteY85" fmla="*/ 1415492 h 3155290"/>
                    <a:gd name="connsiteX86" fmla="*/ 853439 w 3434486"/>
                    <a:gd name="connsiteY86" fmla="*/ 1335025 h 3155290"/>
                    <a:gd name="connsiteX87" fmla="*/ 787603 w 3434486"/>
                    <a:gd name="connsiteY87" fmla="*/ 1232612 h 3155290"/>
                    <a:gd name="connsiteX88" fmla="*/ 751027 w 3434486"/>
                    <a:gd name="connsiteY88" fmla="*/ 1217982 h 3155290"/>
                    <a:gd name="connsiteX89" fmla="*/ 707135 w 3434486"/>
                    <a:gd name="connsiteY89" fmla="*/ 1239927 h 3155290"/>
                    <a:gd name="connsiteX90" fmla="*/ 597407 w 3434486"/>
                    <a:gd name="connsiteY90" fmla="*/ 1247242 h 3155290"/>
                    <a:gd name="connsiteX91" fmla="*/ 538886 w 3434486"/>
                    <a:gd name="connsiteY91" fmla="*/ 1283818 h 3155290"/>
                    <a:gd name="connsiteX92" fmla="*/ 494995 w 3434486"/>
                    <a:gd name="connsiteY92" fmla="*/ 1356970 h 3155290"/>
                    <a:gd name="connsiteX93" fmla="*/ 465734 w 3434486"/>
                    <a:gd name="connsiteY93" fmla="*/ 1393546 h 3155290"/>
                    <a:gd name="connsiteX94" fmla="*/ 458419 w 3434486"/>
                    <a:gd name="connsiteY94" fmla="*/ 1517905 h 3155290"/>
                    <a:gd name="connsiteX95" fmla="*/ 392582 w 3434486"/>
                    <a:gd name="connsiteY95" fmla="*/ 1583742 h 3155290"/>
                    <a:gd name="connsiteX96" fmla="*/ 297484 w 3434486"/>
                    <a:gd name="connsiteY96" fmla="*/ 1634948 h 3155290"/>
                    <a:gd name="connsiteX97" fmla="*/ 165811 w 3434486"/>
                    <a:gd name="connsiteY97" fmla="*/ 1656894 h 3155290"/>
                    <a:gd name="connsiteX98" fmla="*/ 56083 w 3434486"/>
                    <a:gd name="connsiteY98" fmla="*/ 1686154 h 3155290"/>
                    <a:gd name="connsiteX99" fmla="*/ 63398 w 3434486"/>
                    <a:gd name="connsiteY99" fmla="*/ 1554481 h 3155290"/>
                    <a:gd name="connsiteX100" fmla="*/ 436473 w 3434486"/>
                    <a:gd name="connsiteY100" fmla="*/ 1115569 h 3155290"/>
                    <a:gd name="connsiteX101" fmla="*/ 868070 w 3434486"/>
                    <a:gd name="connsiteY101" fmla="*/ 610820 h 3155290"/>
                    <a:gd name="connsiteX102" fmla="*/ 1204569 w 3434486"/>
                    <a:gd name="connsiteY102" fmla="*/ 193854 h 3155290"/>
                    <a:gd name="connsiteX103" fmla="*/ 1402079 w 3434486"/>
                    <a:gd name="connsiteY103" fmla="*/ 62180 h 3155290"/>
                    <a:gd name="connsiteX104" fmla="*/ 1511807 w 3434486"/>
                    <a:gd name="connsiteY104" fmla="*/ 3658 h 315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34486" h="3155290">
                      <a:moveTo>
                        <a:pt x="1511807" y="3658"/>
                      </a:moveTo>
                      <a:cubicBezTo>
                        <a:pt x="1552041" y="0"/>
                        <a:pt x="1605686" y="26823"/>
                        <a:pt x="1643481" y="40234"/>
                      </a:cubicBezTo>
                      <a:cubicBezTo>
                        <a:pt x="1681276" y="53645"/>
                        <a:pt x="1708099" y="67057"/>
                        <a:pt x="1738579" y="84126"/>
                      </a:cubicBezTo>
                      <a:cubicBezTo>
                        <a:pt x="1769059" y="101195"/>
                        <a:pt x="1805635" y="129236"/>
                        <a:pt x="1826361" y="142647"/>
                      </a:cubicBezTo>
                      <a:cubicBezTo>
                        <a:pt x="1847087" y="156058"/>
                        <a:pt x="1853183" y="165812"/>
                        <a:pt x="1862937" y="164593"/>
                      </a:cubicBezTo>
                      <a:cubicBezTo>
                        <a:pt x="1872691" y="163374"/>
                        <a:pt x="1867814" y="138990"/>
                        <a:pt x="1884883" y="135332"/>
                      </a:cubicBezTo>
                      <a:cubicBezTo>
                        <a:pt x="1901952" y="131674"/>
                        <a:pt x="1945843" y="132893"/>
                        <a:pt x="1965350" y="142647"/>
                      </a:cubicBezTo>
                      <a:cubicBezTo>
                        <a:pt x="1984857" y="152401"/>
                        <a:pt x="1983638" y="187758"/>
                        <a:pt x="2001926" y="193854"/>
                      </a:cubicBezTo>
                      <a:cubicBezTo>
                        <a:pt x="2020214" y="199950"/>
                        <a:pt x="2053133" y="179223"/>
                        <a:pt x="2075078" y="179223"/>
                      </a:cubicBezTo>
                      <a:cubicBezTo>
                        <a:pt x="2097023" y="179223"/>
                        <a:pt x="2116530" y="186539"/>
                        <a:pt x="2133599" y="193854"/>
                      </a:cubicBezTo>
                      <a:cubicBezTo>
                        <a:pt x="2150668" y="201169"/>
                        <a:pt x="2162861" y="221895"/>
                        <a:pt x="2177491" y="223114"/>
                      </a:cubicBezTo>
                      <a:cubicBezTo>
                        <a:pt x="2192121" y="224333"/>
                        <a:pt x="2194560" y="196292"/>
                        <a:pt x="2221382" y="201169"/>
                      </a:cubicBezTo>
                      <a:cubicBezTo>
                        <a:pt x="2248204" y="206046"/>
                        <a:pt x="2316480" y="248718"/>
                        <a:pt x="2338425" y="252375"/>
                      </a:cubicBezTo>
                      <a:cubicBezTo>
                        <a:pt x="2360370" y="256032"/>
                        <a:pt x="2346959" y="231648"/>
                        <a:pt x="2353055" y="223114"/>
                      </a:cubicBezTo>
                      <a:cubicBezTo>
                        <a:pt x="2359151" y="214580"/>
                        <a:pt x="2359151" y="193854"/>
                        <a:pt x="2375001" y="201169"/>
                      </a:cubicBezTo>
                      <a:cubicBezTo>
                        <a:pt x="2390851" y="208484"/>
                        <a:pt x="2427427" y="248718"/>
                        <a:pt x="2448153" y="267006"/>
                      </a:cubicBezTo>
                      <a:cubicBezTo>
                        <a:pt x="2468879" y="285294"/>
                        <a:pt x="2481071" y="301144"/>
                        <a:pt x="2499359" y="310897"/>
                      </a:cubicBezTo>
                      <a:cubicBezTo>
                        <a:pt x="2517647" y="320650"/>
                        <a:pt x="2531058" y="316993"/>
                        <a:pt x="2557881" y="325527"/>
                      </a:cubicBezTo>
                      <a:cubicBezTo>
                        <a:pt x="2584704" y="334061"/>
                        <a:pt x="2609088" y="321869"/>
                        <a:pt x="2660294" y="362103"/>
                      </a:cubicBezTo>
                      <a:cubicBezTo>
                        <a:pt x="2711500" y="402337"/>
                        <a:pt x="2801721" y="494996"/>
                        <a:pt x="2865119" y="566929"/>
                      </a:cubicBezTo>
                      <a:cubicBezTo>
                        <a:pt x="2928517" y="638862"/>
                        <a:pt x="2987039" y="712014"/>
                        <a:pt x="3040684" y="793700"/>
                      </a:cubicBezTo>
                      <a:cubicBezTo>
                        <a:pt x="3094329" y="875386"/>
                        <a:pt x="3140658" y="959511"/>
                        <a:pt x="3186988" y="1057047"/>
                      </a:cubicBezTo>
                      <a:cubicBezTo>
                        <a:pt x="3233318" y="1154583"/>
                        <a:pt x="3285744" y="1275284"/>
                        <a:pt x="3318662" y="1378916"/>
                      </a:cubicBezTo>
                      <a:cubicBezTo>
                        <a:pt x="3351581" y="1482548"/>
                        <a:pt x="3366211" y="1576426"/>
                        <a:pt x="3384499" y="1678839"/>
                      </a:cubicBezTo>
                      <a:cubicBezTo>
                        <a:pt x="3402787" y="1781252"/>
                        <a:pt x="3422294" y="1915364"/>
                        <a:pt x="3428390" y="1993393"/>
                      </a:cubicBezTo>
                      <a:cubicBezTo>
                        <a:pt x="3434486" y="2071422"/>
                        <a:pt x="3425952" y="2114094"/>
                        <a:pt x="3421075" y="2147012"/>
                      </a:cubicBezTo>
                      <a:cubicBezTo>
                        <a:pt x="3416198" y="2179930"/>
                        <a:pt x="3402787" y="2170177"/>
                        <a:pt x="3399129" y="2190903"/>
                      </a:cubicBezTo>
                      <a:cubicBezTo>
                        <a:pt x="3395471" y="2211629"/>
                        <a:pt x="3406444" y="2236013"/>
                        <a:pt x="3399129" y="2271370"/>
                      </a:cubicBezTo>
                      <a:cubicBezTo>
                        <a:pt x="3391814" y="2306727"/>
                        <a:pt x="3363772" y="2366468"/>
                        <a:pt x="3355238" y="2403044"/>
                      </a:cubicBezTo>
                      <a:cubicBezTo>
                        <a:pt x="3346704" y="2439620"/>
                        <a:pt x="3351581" y="2460346"/>
                        <a:pt x="3347923" y="2490826"/>
                      </a:cubicBezTo>
                      <a:cubicBezTo>
                        <a:pt x="3344265" y="2521306"/>
                        <a:pt x="3333292" y="2585924"/>
                        <a:pt x="3333292" y="2585924"/>
                      </a:cubicBezTo>
                      <a:cubicBezTo>
                        <a:pt x="3328415" y="2617623"/>
                        <a:pt x="3329635" y="2642008"/>
                        <a:pt x="3318662" y="2681022"/>
                      </a:cubicBezTo>
                      <a:cubicBezTo>
                        <a:pt x="3307689" y="2720036"/>
                        <a:pt x="3277209" y="2782215"/>
                        <a:pt x="3267455" y="2820010"/>
                      </a:cubicBezTo>
                      <a:cubicBezTo>
                        <a:pt x="3257701" y="2857805"/>
                        <a:pt x="3250386" y="2907793"/>
                        <a:pt x="3260140" y="2907793"/>
                      </a:cubicBezTo>
                      <a:cubicBezTo>
                        <a:pt x="3269894" y="2907793"/>
                        <a:pt x="3316224" y="2823668"/>
                        <a:pt x="3325977" y="2820010"/>
                      </a:cubicBezTo>
                      <a:cubicBezTo>
                        <a:pt x="3335730" y="2816352"/>
                        <a:pt x="3323539" y="2852929"/>
                        <a:pt x="3318662" y="2885847"/>
                      </a:cubicBezTo>
                      <a:cubicBezTo>
                        <a:pt x="3313785" y="2918765"/>
                        <a:pt x="3316223" y="2973630"/>
                        <a:pt x="3296716" y="3017521"/>
                      </a:cubicBezTo>
                      <a:cubicBezTo>
                        <a:pt x="3277209" y="3061412"/>
                        <a:pt x="3212592" y="3143098"/>
                        <a:pt x="3201619" y="3149194"/>
                      </a:cubicBezTo>
                      <a:cubicBezTo>
                        <a:pt x="3190646" y="3155290"/>
                        <a:pt x="3224783" y="3078481"/>
                        <a:pt x="3230879" y="3054097"/>
                      </a:cubicBezTo>
                      <a:cubicBezTo>
                        <a:pt x="3236975" y="3029713"/>
                        <a:pt x="3241852" y="3015082"/>
                        <a:pt x="3238195" y="3002890"/>
                      </a:cubicBezTo>
                      <a:cubicBezTo>
                        <a:pt x="3234538" y="2990698"/>
                        <a:pt x="3216249" y="2998014"/>
                        <a:pt x="3208934" y="2980945"/>
                      </a:cubicBezTo>
                      <a:cubicBezTo>
                        <a:pt x="3201619" y="2963876"/>
                        <a:pt x="3191865" y="2939492"/>
                        <a:pt x="3194303" y="2900478"/>
                      </a:cubicBezTo>
                      <a:cubicBezTo>
                        <a:pt x="3196741" y="2861464"/>
                        <a:pt x="3212591" y="2783434"/>
                        <a:pt x="3223564" y="2746858"/>
                      </a:cubicBezTo>
                      <a:cubicBezTo>
                        <a:pt x="3234537" y="2710282"/>
                        <a:pt x="3261359" y="2696871"/>
                        <a:pt x="3260140" y="2681022"/>
                      </a:cubicBezTo>
                      <a:cubicBezTo>
                        <a:pt x="3258921" y="2665173"/>
                        <a:pt x="3223564" y="2673707"/>
                        <a:pt x="3216249" y="2651761"/>
                      </a:cubicBezTo>
                      <a:cubicBezTo>
                        <a:pt x="3208934" y="2629815"/>
                        <a:pt x="3218687" y="2579828"/>
                        <a:pt x="3216249" y="2549348"/>
                      </a:cubicBezTo>
                      <a:cubicBezTo>
                        <a:pt x="3213811" y="2518868"/>
                        <a:pt x="3206496" y="2485950"/>
                        <a:pt x="3201619" y="2468881"/>
                      </a:cubicBezTo>
                      <a:cubicBezTo>
                        <a:pt x="3196742" y="2451812"/>
                        <a:pt x="3200399" y="2428647"/>
                        <a:pt x="3186988" y="2446935"/>
                      </a:cubicBezTo>
                      <a:cubicBezTo>
                        <a:pt x="3173577" y="2465223"/>
                        <a:pt x="3132124" y="2546910"/>
                        <a:pt x="3121151" y="2578609"/>
                      </a:cubicBezTo>
                      <a:cubicBezTo>
                        <a:pt x="3110178" y="2610308"/>
                        <a:pt x="3128466" y="2615185"/>
                        <a:pt x="3121151" y="2637130"/>
                      </a:cubicBezTo>
                      <a:cubicBezTo>
                        <a:pt x="3113836" y="2659075"/>
                        <a:pt x="3084575" y="2683460"/>
                        <a:pt x="3077260" y="2710282"/>
                      </a:cubicBezTo>
                      <a:cubicBezTo>
                        <a:pt x="3069945" y="2737104"/>
                        <a:pt x="3084575" y="2772462"/>
                        <a:pt x="3077260" y="2798065"/>
                      </a:cubicBezTo>
                      <a:cubicBezTo>
                        <a:pt x="3069945" y="2823668"/>
                        <a:pt x="3043123" y="2843176"/>
                        <a:pt x="3033369" y="2863902"/>
                      </a:cubicBezTo>
                      <a:cubicBezTo>
                        <a:pt x="3023616" y="2884628"/>
                        <a:pt x="3023616" y="2909012"/>
                        <a:pt x="3018739" y="2922423"/>
                      </a:cubicBezTo>
                      <a:cubicBezTo>
                        <a:pt x="3013862" y="2935834"/>
                        <a:pt x="3016300" y="2943150"/>
                        <a:pt x="3004108" y="2944369"/>
                      </a:cubicBezTo>
                      <a:cubicBezTo>
                        <a:pt x="2991916" y="2945588"/>
                        <a:pt x="2957779" y="2946807"/>
                        <a:pt x="2945587" y="2929738"/>
                      </a:cubicBezTo>
                      <a:cubicBezTo>
                        <a:pt x="2933395" y="2912669"/>
                        <a:pt x="2930956" y="2877313"/>
                        <a:pt x="2930956" y="2841956"/>
                      </a:cubicBezTo>
                      <a:cubicBezTo>
                        <a:pt x="2930956" y="2806599"/>
                        <a:pt x="2948025" y="2752955"/>
                        <a:pt x="2945587" y="2717598"/>
                      </a:cubicBezTo>
                      <a:cubicBezTo>
                        <a:pt x="2943149" y="2682241"/>
                        <a:pt x="2921203" y="2665172"/>
                        <a:pt x="2916326" y="2629815"/>
                      </a:cubicBezTo>
                      <a:cubicBezTo>
                        <a:pt x="2911449" y="2594458"/>
                        <a:pt x="2929737" y="2545690"/>
                        <a:pt x="2916326" y="2505457"/>
                      </a:cubicBezTo>
                      <a:cubicBezTo>
                        <a:pt x="2902915" y="2465224"/>
                        <a:pt x="2857805" y="2420113"/>
                        <a:pt x="2835859" y="2388414"/>
                      </a:cubicBezTo>
                      <a:cubicBezTo>
                        <a:pt x="2813913" y="2356715"/>
                        <a:pt x="2804159" y="2331112"/>
                        <a:pt x="2784652" y="2315262"/>
                      </a:cubicBezTo>
                      <a:cubicBezTo>
                        <a:pt x="2765145" y="2299412"/>
                        <a:pt x="2718815" y="2293316"/>
                        <a:pt x="2718815" y="2293316"/>
                      </a:cubicBezTo>
                      <a:cubicBezTo>
                        <a:pt x="2655417" y="2271370"/>
                        <a:pt x="2578607" y="2256740"/>
                        <a:pt x="2404262" y="2183588"/>
                      </a:cubicBezTo>
                      <a:cubicBezTo>
                        <a:pt x="2229917" y="2110436"/>
                        <a:pt x="1778812" y="1914145"/>
                        <a:pt x="1672742" y="1854404"/>
                      </a:cubicBezTo>
                      <a:cubicBezTo>
                        <a:pt x="1566672" y="1794663"/>
                        <a:pt x="1742236" y="1844650"/>
                        <a:pt x="1767839" y="1825143"/>
                      </a:cubicBezTo>
                      <a:cubicBezTo>
                        <a:pt x="1793442" y="1805636"/>
                        <a:pt x="1831238" y="1754430"/>
                        <a:pt x="1826361" y="1737361"/>
                      </a:cubicBezTo>
                      <a:cubicBezTo>
                        <a:pt x="1821484" y="1720292"/>
                        <a:pt x="1765401" y="1731265"/>
                        <a:pt x="1738579" y="1722730"/>
                      </a:cubicBezTo>
                      <a:cubicBezTo>
                        <a:pt x="1711757" y="1714196"/>
                        <a:pt x="1693468" y="1693469"/>
                        <a:pt x="1665427" y="1686154"/>
                      </a:cubicBezTo>
                      <a:cubicBezTo>
                        <a:pt x="1637386" y="1678839"/>
                        <a:pt x="1595932" y="1688593"/>
                        <a:pt x="1570329" y="1678839"/>
                      </a:cubicBezTo>
                      <a:cubicBezTo>
                        <a:pt x="1544726" y="1669086"/>
                        <a:pt x="1532533" y="1643483"/>
                        <a:pt x="1511807" y="1627633"/>
                      </a:cubicBezTo>
                      <a:cubicBezTo>
                        <a:pt x="1491081" y="1611784"/>
                        <a:pt x="1459382" y="1583742"/>
                        <a:pt x="1445971" y="1583742"/>
                      </a:cubicBezTo>
                      <a:cubicBezTo>
                        <a:pt x="1432560" y="1583742"/>
                        <a:pt x="1431340" y="1609345"/>
                        <a:pt x="1431340" y="1627633"/>
                      </a:cubicBezTo>
                      <a:cubicBezTo>
                        <a:pt x="1431340" y="1645921"/>
                        <a:pt x="1450848" y="1684936"/>
                        <a:pt x="1445971" y="1693470"/>
                      </a:cubicBezTo>
                      <a:cubicBezTo>
                        <a:pt x="1441094" y="1702004"/>
                        <a:pt x="1421586" y="1688593"/>
                        <a:pt x="1402079" y="1678839"/>
                      </a:cubicBezTo>
                      <a:cubicBezTo>
                        <a:pt x="1382572" y="1669085"/>
                        <a:pt x="1348434" y="1648359"/>
                        <a:pt x="1328927" y="1634948"/>
                      </a:cubicBezTo>
                      <a:cubicBezTo>
                        <a:pt x="1309420" y="1621537"/>
                        <a:pt x="1300886" y="1606906"/>
                        <a:pt x="1285036" y="1598372"/>
                      </a:cubicBezTo>
                      <a:cubicBezTo>
                        <a:pt x="1269187" y="1589838"/>
                        <a:pt x="1242364" y="1594715"/>
                        <a:pt x="1233830" y="1583742"/>
                      </a:cubicBezTo>
                      <a:cubicBezTo>
                        <a:pt x="1225296" y="1572769"/>
                        <a:pt x="1239926" y="1555700"/>
                        <a:pt x="1233830" y="1532535"/>
                      </a:cubicBezTo>
                      <a:cubicBezTo>
                        <a:pt x="1227734" y="1509370"/>
                        <a:pt x="1210665" y="1459383"/>
                        <a:pt x="1197254" y="1444753"/>
                      </a:cubicBezTo>
                      <a:cubicBezTo>
                        <a:pt x="1183843" y="1430123"/>
                        <a:pt x="1165555" y="1439876"/>
                        <a:pt x="1153363" y="1444753"/>
                      </a:cubicBezTo>
                      <a:cubicBezTo>
                        <a:pt x="1141171" y="1449630"/>
                        <a:pt x="1128979" y="1450849"/>
                        <a:pt x="1124102" y="1474014"/>
                      </a:cubicBezTo>
                      <a:cubicBezTo>
                        <a:pt x="1119225" y="1497179"/>
                        <a:pt x="1141171" y="1571550"/>
                        <a:pt x="1124102" y="1583742"/>
                      </a:cubicBezTo>
                      <a:cubicBezTo>
                        <a:pt x="1107033" y="1595934"/>
                        <a:pt x="1049731" y="1560577"/>
                        <a:pt x="1021689" y="1547166"/>
                      </a:cubicBezTo>
                      <a:cubicBezTo>
                        <a:pt x="993647" y="1533755"/>
                        <a:pt x="968044" y="1525220"/>
                        <a:pt x="955852" y="1503274"/>
                      </a:cubicBezTo>
                      <a:cubicBezTo>
                        <a:pt x="943660" y="1481328"/>
                        <a:pt x="965606" y="1443533"/>
                        <a:pt x="948537" y="1415492"/>
                      </a:cubicBezTo>
                      <a:cubicBezTo>
                        <a:pt x="931468" y="1387451"/>
                        <a:pt x="880261" y="1365505"/>
                        <a:pt x="853439" y="1335025"/>
                      </a:cubicBezTo>
                      <a:cubicBezTo>
                        <a:pt x="826617" y="1304545"/>
                        <a:pt x="804672" y="1252119"/>
                        <a:pt x="787603" y="1232612"/>
                      </a:cubicBezTo>
                      <a:cubicBezTo>
                        <a:pt x="770534" y="1213105"/>
                        <a:pt x="764438" y="1216763"/>
                        <a:pt x="751027" y="1217982"/>
                      </a:cubicBezTo>
                      <a:cubicBezTo>
                        <a:pt x="737616" y="1219201"/>
                        <a:pt x="732738" y="1235050"/>
                        <a:pt x="707135" y="1239927"/>
                      </a:cubicBezTo>
                      <a:cubicBezTo>
                        <a:pt x="681532" y="1244804"/>
                        <a:pt x="625448" y="1239927"/>
                        <a:pt x="597407" y="1247242"/>
                      </a:cubicBezTo>
                      <a:cubicBezTo>
                        <a:pt x="569366" y="1254557"/>
                        <a:pt x="555955" y="1265530"/>
                        <a:pt x="538886" y="1283818"/>
                      </a:cubicBezTo>
                      <a:cubicBezTo>
                        <a:pt x="521817" y="1302106"/>
                        <a:pt x="507187" y="1338682"/>
                        <a:pt x="494995" y="1356970"/>
                      </a:cubicBezTo>
                      <a:cubicBezTo>
                        <a:pt x="482803" y="1375258"/>
                        <a:pt x="471830" y="1366724"/>
                        <a:pt x="465734" y="1393546"/>
                      </a:cubicBezTo>
                      <a:cubicBezTo>
                        <a:pt x="459638" y="1420368"/>
                        <a:pt x="470611" y="1486206"/>
                        <a:pt x="458419" y="1517905"/>
                      </a:cubicBezTo>
                      <a:cubicBezTo>
                        <a:pt x="446227" y="1549604"/>
                        <a:pt x="419404" y="1564235"/>
                        <a:pt x="392582" y="1583742"/>
                      </a:cubicBezTo>
                      <a:cubicBezTo>
                        <a:pt x="365760" y="1603249"/>
                        <a:pt x="335279" y="1622756"/>
                        <a:pt x="297484" y="1634948"/>
                      </a:cubicBezTo>
                      <a:cubicBezTo>
                        <a:pt x="259689" y="1647140"/>
                        <a:pt x="206044" y="1648360"/>
                        <a:pt x="165811" y="1656894"/>
                      </a:cubicBezTo>
                      <a:cubicBezTo>
                        <a:pt x="125578" y="1665428"/>
                        <a:pt x="73152" y="1703223"/>
                        <a:pt x="56083" y="1686154"/>
                      </a:cubicBezTo>
                      <a:cubicBezTo>
                        <a:pt x="39014" y="1669085"/>
                        <a:pt x="0" y="1649579"/>
                        <a:pt x="63398" y="1554481"/>
                      </a:cubicBezTo>
                      <a:cubicBezTo>
                        <a:pt x="126796" y="1459384"/>
                        <a:pt x="436473" y="1115569"/>
                        <a:pt x="436473" y="1115569"/>
                      </a:cubicBezTo>
                      <a:cubicBezTo>
                        <a:pt x="570585" y="958292"/>
                        <a:pt x="740054" y="764439"/>
                        <a:pt x="868070" y="610820"/>
                      </a:cubicBezTo>
                      <a:cubicBezTo>
                        <a:pt x="996086" y="457201"/>
                        <a:pt x="1115568" y="285294"/>
                        <a:pt x="1204569" y="193854"/>
                      </a:cubicBezTo>
                      <a:cubicBezTo>
                        <a:pt x="1293570" y="102414"/>
                        <a:pt x="1348434" y="92660"/>
                        <a:pt x="1402079" y="62180"/>
                      </a:cubicBezTo>
                      <a:cubicBezTo>
                        <a:pt x="1455724" y="31700"/>
                        <a:pt x="1471573" y="7316"/>
                        <a:pt x="1511807" y="365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6" name="Freeform 55"/>
                <p:cNvSpPr/>
                <p:nvPr/>
              </p:nvSpPr>
              <p:spPr>
                <a:xfrm>
                  <a:off x="11089843" y="2136038"/>
                  <a:ext cx="287732" cy="416967"/>
                </a:xfrm>
                <a:custGeom>
                  <a:avLst/>
                  <a:gdLst>
                    <a:gd name="connsiteX0" fmla="*/ 0 w 287732"/>
                    <a:gd name="connsiteY0" fmla="*/ 416967 h 416967"/>
                    <a:gd name="connsiteX1" fmla="*/ 58522 w 287732"/>
                    <a:gd name="connsiteY1" fmla="*/ 387706 h 416967"/>
                    <a:gd name="connsiteX2" fmla="*/ 109728 w 287732"/>
                    <a:gd name="connsiteY2" fmla="*/ 351130 h 416967"/>
                    <a:gd name="connsiteX3" fmla="*/ 197511 w 287732"/>
                    <a:gd name="connsiteY3" fmla="*/ 351130 h 416967"/>
                    <a:gd name="connsiteX4" fmla="*/ 248717 w 287732"/>
                    <a:gd name="connsiteY4" fmla="*/ 321869 h 416967"/>
                    <a:gd name="connsiteX5" fmla="*/ 270663 w 287732"/>
                    <a:gd name="connsiteY5" fmla="*/ 299924 h 416967"/>
                    <a:gd name="connsiteX6" fmla="*/ 226771 w 287732"/>
                    <a:gd name="connsiteY6" fmla="*/ 299924 h 416967"/>
                    <a:gd name="connsiteX7" fmla="*/ 197511 w 287732"/>
                    <a:gd name="connsiteY7" fmla="*/ 307239 h 416967"/>
                    <a:gd name="connsiteX8" fmla="*/ 248717 w 287732"/>
                    <a:gd name="connsiteY8" fmla="*/ 277978 h 416967"/>
                    <a:gd name="connsiteX9" fmla="*/ 270663 w 287732"/>
                    <a:gd name="connsiteY9" fmla="*/ 263348 h 416967"/>
                    <a:gd name="connsiteX10" fmla="*/ 277978 w 287732"/>
                    <a:gd name="connsiteY10" fmla="*/ 234087 h 416967"/>
                    <a:gd name="connsiteX11" fmla="*/ 212141 w 287732"/>
                    <a:gd name="connsiteY11" fmla="*/ 212141 h 416967"/>
                    <a:gd name="connsiteX12" fmla="*/ 190195 w 287732"/>
                    <a:gd name="connsiteY12" fmla="*/ 182880 h 416967"/>
                    <a:gd name="connsiteX13" fmla="*/ 175565 w 287732"/>
                    <a:gd name="connsiteY13" fmla="*/ 131674 h 416967"/>
                    <a:gd name="connsiteX14" fmla="*/ 182880 w 287732"/>
                    <a:gd name="connsiteY14" fmla="*/ 95098 h 416967"/>
                    <a:gd name="connsiteX15" fmla="*/ 204826 w 287732"/>
                    <a:gd name="connsiteY15" fmla="*/ 29261 h 416967"/>
                    <a:gd name="connsiteX16" fmla="*/ 190195 w 287732"/>
                    <a:gd name="connsiteY16" fmla="*/ 14631 h 416967"/>
                    <a:gd name="connsiteX17" fmla="*/ 153619 w 287732"/>
                    <a:gd name="connsiteY17" fmla="*/ 43892 h 416967"/>
                    <a:gd name="connsiteX18" fmla="*/ 117043 w 287732"/>
                    <a:gd name="connsiteY18" fmla="*/ 43892 h 416967"/>
                    <a:gd name="connsiteX19" fmla="*/ 109728 w 287732"/>
                    <a:gd name="connsiteY19" fmla="*/ 0 h 4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732" h="416967">
                      <a:moveTo>
                        <a:pt x="0" y="416967"/>
                      </a:moveTo>
                      <a:cubicBezTo>
                        <a:pt x="20117" y="407823"/>
                        <a:pt x="40234" y="398679"/>
                        <a:pt x="58522" y="387706"/>
                      </a:cubicBezTo>
                      <a:cubicBezTo>
                        <a:pt x="76810" y="376733"/>
                        <a:pt x="86563" y="357226"/>
                        <a:pt x="109728" y="351130"/>
                      </a:cubicBezTo>
                      <a:cubicBezTo>
                        <a:pt x="132893" y="345034"/>
                        <a:pt x="174346" y="356007"/>
                        <a:pt x="197511" y="351130"/>
                      </a:cubicBezTo>
                      <a:cubicBezTo>
                        <a:pt x="220676" y="346253"/>
                        <a:pt x="236525" y="330403"/>
                        <a:pt x="248717" y="321869"/>
                      </a:cubicBezTo>
                      <a:cubicBezTo>
                        <a:pt x="260909" y="313335"/>
                        <a:pt x="274321" y="303581"/>
                        <a:pt x="270663" y="299924"/>
                      </a:cubicBezTo>
                      <a:cubicBezTo>
                        <a:pt x="267005" y="296267"/>
                        <a:pt x="238963" y="298705"/>
                        <a:pt x="226771" y="299924"/>
                      </a:cubicBezTo>
                      <a:cubicBezTo>
                        <a:pt x="214579" y="301143"/>
                        <a:pt x="193853" y="310897"/>
                        <a:pt x="197511" y="307239"/>
                      </a:cubicBezTo>
                      <a:cubicBezTo>
                        <a:pt x="201169" y="303581"/>
                        <a:pt x="236525" y="285293"/>
                        <a:pt x="248717" y="277978"/>
                      </a:cubicBezTo>
                      <a:cubicBezTo>
                        <a:pt x="260909" y="270663"/>
                        <a:pt x="265786" y="270663"/>
                        <a:pt x="270663" y="263348"/>
                      </a:cubicBezTo>
                      <a:cubicBezTo>
                        <a:pt x="275540" y="256033"/>
                        <a:pt x="287732" y="242621"/>
                        <a:pt x="277978" y="234087"/>
                      </a:cubicBezTo>
                      <a:cubicBezTo>
                        <a:pt x="268224" y="225553"/>
                        <a:pt x="226772" y="220676"/>
                        <a:pt x="212141" y="212141"/>
                      </a:cubicBezTo>
                      <a:cubicBezTo>
                        <a:pt x="197511" y="203607"/>
                        <a:pt x="196291" y="196291"/>
                        <a:pt x="190195" y="182880"/>
                      </a:cubicBezTo>
                      <a:cubicBezTo>
                        <a:pt x="184099" y="169469"/>
                        <a:pt x="176784" y="146304"/>
                        <a:pt x="175565" y="131674"/>
                      </a:cubicBezTo>
                      <a:cubicBezTo>
                        <a:pt x="174346" y="117044"/>
                        <a:pt x="178003" y="112167"/>
                        <a:pt x="182880" y="95098"/>
                      </a:cubicBezTo>
                      <a:cubicBezTo>
                        <a:pt x="187757" y="78029"/>
                        <a:pt x="203607" y="42672"/>
                        <a:pt x="204826" y="29261"/>
                      </a:cubicBezTo>
                      <a:cubicBezTo>
                        <a:pt x="206045" y="15850"/>
                        <a:pt x="198730" y="12193"/>
                        <a:pt x="190195" y="14631"/>
                      </a:cubicBezTo>
                      <a:cubicBezTo>
                        <a:pt x="181661" y="17070"/>
                        <a:pt x="165811" y="39015"/>
                        <a:pt x="153619" y="43892"/>
                      </a:cubicBezTo>
                      <a:cubicBezTo>
                        <a:pt x="141427" y="48769"/>
                        <a:pt x="124358" y="51207"/>
                        <a:pt x="117043" y="43892"/>
                      </a:cubicBezTo>
                      <a:cubicBezTo>
                        <a:pt x="109728" y="36577"/>
                        <a:pt x="108509" y="9754"/>
                        <a:pt x="109728" y="0"/>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7" name="Freeform 56"/>
                <p:cNvSpPr/>
                <p:nvPr/>
              </p:nvSpPr>
              <p:spPr>
                <a:xfrm>
                  <a:off x="11032541" y="2126285"/>
                  <a:ext cx="276758" cy="452322"/>
                </a:xfrm>
                <a:custGeom>
                  <a:avLst/>
                  <a:gdLst>
                    <a:gd name="connsiteX0" fmla="*/ 225552 w 276758"/>
                    <a:gd name="connsiteY0" fmla="*/ 46329 h 452322"/>
                    <a:gd name="connsiteX1" fmla="*/ 174345 w 276758"/>
                    <a:gd name="connsiteY1" fmla="*/ 17069 h 452322"/>
                    <a:gd name="connsiteX2" fmla="*/ 115824 w 276758"/>
                    <a:gd name="connsiteY2" fmla="*/ 2438 h 452322"/>
                    <a:gd name="connsiteX3" fmla="*/ 28041 w 276758"/>
                    <a:gd name="connsiteY3" fmla="*/ 31699 h 452322"/>
                    <a:gd name="connsiteX4" fmla="*/ 57302 w 276758"/>
                    <a:gd name="connsiteY4" fmla="*/ 60960 h 452322"/>
                    <a:gd name="connsiteX5" fmla="*/ 6096 w 276758"/>
                    <a:gd name="connsiteY5" fmla="*/ 97536 h 452322"/>
                    <a:gd name="connsiteX6" fmla="*/ 20726 w 276758"/>
                    <a:gd name="connsiteY6" fmla="*/ 134112 h 452322"/>
                    <a:gd name="connsiteX7" fmla="*/ 86563 w 276758"/>
                    <a:gd name="connsiteY7" fmla="*/ 185318 h 452322"/>
                    <a:gd name="connsiteX8" fmla="*/ 86563 w 276758"/>
                    <a:gd name="connsiteY8" fmla="*/ 229209 h 452322"/>
                    <a:gd name="connsiteX9" fmla="*/ 93878 w 276758"/>
                    <a:gd name="connsiteY9" fmla="*/ 251155 h 452322"/>
                    <a:gd name="connsiteX10" fmla="*/ 64617 w 276758"/>
                    <a:gd name="connsiteY10" fmla="*/ 251155 h 452322"/>
                    <a:gd name="connsiteX11" fmla="*/ 20726 w 276758"/>
                    <a:gd name="connsiteY11" fmla="*/ 302361 h 452322"/>
                    <a:gd name="connsiteX12" fmla="*/ 6096 w 276758"/>
                    <a:gd name="connsiteY12" fmla="*/ 368198 h 452322"/>
                    <a:gd name="connsiteX13" fmla="*/ 42672 w 276758"/>
                    <a:gd name="connsiteY13" fmla="*/ 390144 h 452322"/>
                    <a:gd name="connsiteX14" fmla="*/ 20726 w 276758"/>
                    <a:gd name="connsiteY14" fmla="*/ 448665 h 452322"/>
                    <a:gd name="connsiteX15" fmla="*/ 86563 w 276758"/>
                    <a:gd name="connsiteY15" fmla="*/ 412089 h 452322"/>
                    <a:gd name="connsiteX16" fmla="*/ 159715 w 276758"/>
                    <a:gd name="connsiteY16" fmla="*/ 375513 h 452322"/>
                    <a:gd name="connsiteX17" fmla="*/ 225552 w 276758"/>
                    <a:gd name="connsiteY17" fmla="*/ 287731 h 452322"/>
                    <a:gd name="connsiteX18" fmla="*/ 269443 w 276758"/>
                    <a:gd name="connsiteY18" fmla="*/ 214579 h 452322"/>
                    <a:gd name="connsiteX19" fmla="*/ 269443 w 276758"/>
                    <a:gd name="connsiteY19" fmla="*/ 192633 h 452322"/>
                    <a:gd name="connsiteX20" fmla="*/ 247497 w 276758"/>
                    <a:gd name="connsiteY20" fmla="*/ 126797 h 452322"/>
                    <a:gd name="connsiteX21" fmla="*/ 225552 w 276758"/>
                    <a:gd name="connsiteY21" fmla="*/ 46329 h 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758" h="452322">
                      <a:moveTo>
                        <a:pt x="225552" y="46329"/>
                      </a:moveTo>
                      <a:cubicBezTo>
                        <a:pt x="213360" y="28041"/>
                        <a:pt x="192633" y="24384"/>
                        <a:pt x="174345" y="17069"/>
                      </a:cubicBezTo>
                      <a:cubicBezTo>
                        <a:pt x="156057" y="9754"/>
                        <a:pt x="140208" y="0"/>
                        <a:pt x="115824" y="2438"/>
                      </a:cubicBezTo>
                      <a:cubicBezTo>
                        <a:pt x="91440" y="4876"/>
                        <a:pt x="37795" y="21945"/>
                        <a:pt x="28041" y="31699"/>
                      </a:cubicBezTo>
                      <a:cubicBezTo>
                        <a:pt x="18287" y="41453"/>
                        <a:pt x="60959" y="49987"/>
                        <a:pt x="57302" y="60960"/>
                      </a:cubicBezTo>
                      <a:cubicBezTo>
                        <a:pt x="53645" y="71933"/>
                        <a:pt x="12192" y="85344"/>
                        <a:pt x="6096" y="97536"/>
                      </a:cubicBezTo>
                      <a:cubicBezTo>
                        <a:pt x="0" y="109728"/>
                        <a:pt x="7315" y="119482"/>
                        <a:pt x="20726" y="134112"/>
                      </a:cubicBezTo>
                      <a:cubicBezTo>
                        <a:pt x="34137" y="148742"/>
                        <a:pt x="75590" y="169469"/>
                        <a:pt x="86563" y="185318"/>
                      </a:cubicBezTo>
                      <a:cubicBezTo>
                        <a:pt x="97536" y="201167"/>
                        <a:pt x="85344" y="218236"/>
                        <a:pt x="86563" y="229209"/>
                      </a:cubicBezTo>
                      <a:cubicBezTo>
                        <a:pt x="87782" y="240182"/>
                        <a:pt x="97536" y="247497"/>
                        <a:pt x="93878" y="251155"/>
                      </a:cubicBezTo>
                      <a:cubicBezTo>
                        <a:pt x="90220" y="254813"/>
                        <a:pt x="76809" y="242621"/>
                        <a:pt x="64617" y="251155"/>
                      </a:cubicBezTo>
                      <a:cubicBezTo>
                        <a:pt x="52425" y="259689"/>
                        <a:pt x="30479" y="282854"/>
                        <a:pt x="20726" y="302361"/>
                      </a:cubicBezTo>
                      <a:cubicBezTo>
                        <a:pt x="10973" y="321868"/>
                        <a:pt x="2438" y="353568"/>
                        <a:pt x="6096" y="368198"/>
                      </a:cubicBezTo>
                      <a:cubicBezTo>
                        <a:pt x="9754" y="382828"/>
                        <a:pt x="40234" y="376733"/>
                        <a:pt x="42672" y="390144"/>
                      </a:cubicBezTo>
                      <a:cubicBezTo>
                        <a:pt x="45110" y="403555"/>
                        <a:pt x="13411" y="445008"/>
                        <a:pt x="20726" y="448665"/>
                      </a:cubicBezTo>
                      <a:cubicBezTo>
                        <a:pt x="28041" y="452322"/>
                        <a:pt x="63398" y="424281"/>
                        <a:pt x="86563" y="412089"/>
                      </a:cubicBezTo>
                      <a:cubicBezTo>
                        <a:pt x="109728" y="399897"/>
                        <a:pt x="136550" y="396239"/>
                        <a:pt x="159715" y="375513"/>
                      </a:cubicBezTo>
                      <a:cubicBezTo>
                        <a:pt x="182880" y="354787"/>
                        <a:pt x="207264" y="314553"/>
                        <a:pt x="225552" y="287731"/>
                      </a:cubicBezTo>
                      <a:cubicBezTo>
                        <a:pt x="243840" y="260909"/>
                        <a:pt x="262128" y="230429"/>
                        <a:pt x="269443" y="214579"/>
                      </a:cubicBezTo>
                      <a:cubicBezTo>
                        <a:pt x="276758" y="198729"/>
                        <a:pt x="273101" y="207263"/>
                        <a:pt x="269443" y="192633"/>
                      </a:cubicBezTo>
                      <a:cubicBezTo>
                        <a:pt x="265785" y="178003"/>
                        <a:pt x="254812" y="143866"/>
                        <a:pt x="247497" y="126797"/>
                      </a:cubicBezTo>
                      <a:cubicBezTo>
                        <a:pt x="240182" y="109728"/>
                        <a:pt x="237744" y="64617"/>
                        <a:pt x="225552" y="4632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8" name="Freeform 57"/>
                <p:cNvSpPr/>
                <p:nvPr/>
              </p:nvSpPr>
              <p:spPr>
                <a:xfrm>
                  <a:off x="10788701" y="2334768"/>
                  <a:ext cx="232867" cy="279197"/>
                </a:xfrm>
                <a:custGeom>
                  <a:avLst/>
                  <a:gdLst>
                    <a:gd name="connsiteX0" fmla="*/ 176784 w 232867"/>
                    <a:gd name="connsiteY0" fmla="*/ 6096 h 279197"/>
                    <a:gd name="connsiteX1" fmla="*/ 227990 w 232867"/>
                    <a:gd name="connsiteY1" fmla="*/ 57302 h 279197"/>
                    <a:gd name="connsiteX2" fmla="*/ 206045 w 232867"/>
                    <a:gd name="connsiteY2" fmla="*/ 108509 h 279197"/>
                    <a:gd name="connsiteX3" fmla="*/ 206045 w 232867"/>
                    <a:gd name="connsiteY3" fmla="*/ 159715 h 279197"/>
                    <a:gd name="connsiteX4" fmla="*/ 154838 w 232867"/>
                    <a:gd name="connsiteY4" fmla="*/ 210922 h 279197"/>
                    <a:gd name="connsiteX5" fmla="*/ 89001 w 232867"/>
                    <a:gd name="connsiteY5" fmla="*/ 254813 h 279197"/>
                    <a:gd name="connsiteX6" fmla="*/ 15849 w 232867"/>
                    <a:gd name="connsiteY6" fmla="*/ 262128 h 279197"/>
                    <a:gd name="connsiteX7" fmla="*/ 8534 w 232867"/>
                    <a:gd name="connsiteY7" fmla="*/ 152400 h 279197"/>
                    <a:gd name="connsiteX8" fmla="*/ 8534 w 232867"/>
                    <a:gd name="connsiteY8" fmla="*/ 108509 h 279197"/>
                    <a:gd name="connsiteX9" fmla="*/ 59741 w 232867"/>
                    <a:gd name="connsiteY9" fmla="*/ 42672 h 279197"/>
                    <a:gd name="connsiteX10" fmla="*/ 96317 w 232867"/>
                    <a:gd name="connsiteY10" fmla="*/ 20726 h 279197"/>
                    <a:gd name="connsiteX11" fmla="*/ 176784 w 232867"/>
                    <a:gd name="connsiteY11" fmla="*/ 6096 h 2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7" h="279197">
                      <a:moveTo>
                        <a:pt x="176784" y="6096"/>
                      </a:moveTo>
                      <a:cubicBezTo>
                        <a:pt x="198730" y="12192"/>
                        <a:pt x="223113" y="40233"/>
                        <a:pt x="227990" y="57302"/>
                      </a:cubicBezTo>
                      <a:cubicBezTo>
                        <a:pt x="232867" y="74371"/>
                        <a:pt x="209702" y="91440"/>
                        <a:pt x="206045" y="108509"/>
                      </a:cubicBezTo>
                      <a:cubicBezTo>
                        <a:pt x="202388" y="125578"/>
                        <a:pt x="214579" y="142646"/>
                        <a:pt x="206045" y="159715"/>
                      </a:cubicBezTo>
                      <a:cubicBezTo>
                        <a:pt x="197511" y="176784"/>
                        <a:pt x="174345" y="195072"/>
                        <a:pt x="154838" y="210922"/>
                      </a:cubicBezTo>
                      <a:cubicBezTo>
                        <a:pt x="135331" y="226772"/>
                        <a:pt x="112166" y="246279"/>
                        <a:pt x="89001" y="254813"/>
                      </a:cubicBezTo>
                      <a:cubicBezTo>
                        <a:pt x="65836" y="263347"/>
                        <a:pt x="29260" y="279197"/>
                        <a:pt x="15849" y="262128"/>
                      </a:cubicBezTo>
                      <a:cubicBezTo>
                        <a:pt x="2438" y="245059"/>
                        <a:pt x="9753" y="178003"/>
                        <a:pt x="8534" y="152400"/>
                      </a:cubicBezTo>
                      <a:cubicBezTo>
                        <a:pt x="7315" y="126797"/>
                        <a:pt x="0" y="126797"/>
                        <a:pt x="8534" y="108509"/>
                      </a:cubicBezTo>
                      <a:cubicBezTo>
                        <a:pt x="17068" y="90221"/>
                        <a:pt x="45111" y="57302"/>
                        <a:pt x="59741" y="42672"/>
                      </a:cubicBezTo>
                      <a:cubicBezTo>
                        <a:pt x="74371" y="28042"/>
                        <a:pt x="82906" y="30480"/>
                        <a:pt x="96317" y="20726"/>
                      </a:cubicBezTo>
                      <a:cubicBezTo>
                        <a:pt x="109728" y="10972"/>
                        <a:pt x="154839" y="0"/>
                        <a:pt x="176784" y="609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9" name="Freeform 58"/>
                <p:cNvSpPr/>
                <p:nvPr/>
              </p:nvSpPr>
              <p:spPr>
                <a:xfrm>
                  <a:off x="9204960" y="4007511"/>
                  <a:ext cx="999744" cy="1967788"/>
                </a:xfrm>
                <a:custGeom>
                  <a:avLst/>
                  <a:gdLst>
                    <a:gd name="connsiteX0" fmla="*/ 816864 w 999744"/>
                    <a:gd name="connsiteY0" fmla="*/ 1954377 h 1967788"/>
                    <a:gd name="connsiteX1" fmla="*/ 648614 w 999744"/>
                    <a:gd name="connsiteY1" fmla="*/ 1771497 h 1967788"/>
                    <a:gd name="connsiteX2" fmla="*/ 443789 w 999744"/>
                    <a:gd name="connsiteY2" fmla="*/ 1361846 h 1967788"/>
                    <a:gd name="connsiteX3" fmla="*/ 319430 w 999744"/>
                    <a:gd name="connsiteY3" fmla="*/ 1164335 h 1967788"/>
                    <a:gd name="connsiteX4" fmla="*/ 187757 w 999744"/>
                    <a:gd name="connsiteY4" fmla="*/ 864412 h 1967788"/>
                    <a:gd name="connsiteX5" fmla="*/ 173126 w 999744"/>
                    <a:gd name="connsiteY5" fmla="*/ 644956 h 1967788"/>
                    <a:gd name="connsiteX6" fmla="*/ 143866 w 999744"/>
                    <a:gd name="connsiteY6" fmla="*/ 557174 h 1967788"/>
                    <a:gd name="connsiteX7" fmla="*/ 92659 w 999744"/>
                    <a:gd name="connsiteY7" fmla="*/ 469391 h 1967788"/>
                    <a:gd name="connsiteX8" fmla="*/ 70714 w 999744"/>
                    <a:gd name="connsiteY8" fmla="*/ 403555 h 1967788"/>
                    <a:gd name="connsiteX9" fmla="*/ 19507 w 999744"/>
                    <a:gd name="connsiteY9" fmla="*/ 242620 h 1967788"/>
                    <a:gd name="connsiteX10" fmla="*/ 4877 w 999744"/>
                    <a:gd name="connsiteY10" fmla="*/ 67055 h 1967788"/>
                    <a:gd name="connsiteX11" fmla="*/ 4877 w 999744"/>
                    <a:gd name="connsiteY11" fmla="*/ 1219 h 1967788"/>
                    <a:gd name="connsiteX12" fmla="*/ 34138 w 999744"/>
                    <a:gd name="connsiteY12" fmla="*/ 74371 h 1967788"/>
                    <a:gd name="connsiteX13" fmla="*/ 26822 w 999744"/>
                    <a:gd name="connsiteY13" fmla="*/ 162153 h 1967788"/>
                    <a:gd name="connsiteX14" fmla="*/ 63398 w 999744"/>
                    <a:gd name="connsiteY14" fmla="*/ 118262 h 1967788"/>
                    <a:gd name="connsiteX15" fmla="*/ 70714 w 999744"/>
                    <a:gd name="connsiteY15" fmla="*/ 220675 h 1967788"/>
                    <a:gd name="connsiteX16" fmla="*/ 92659 w 999744"/>
                    <a:gd name="connsiteY16" fmla="*/ 293827 h 1967788"/>
                    <a:gd name="connsiteX17" fmla="*/ 92659 w 999744"/>
                    <a:gd name="connsiteY17" fmla="*/ 374294 h 1967788"/>
                    <a:gd name="connsiteX18" fmla="*/ 129235 w 999744"/>
                    <a:gd name="connsiteY18" fmla="*/ 440131 h 1967788"/>
                    <a:gd name="connsiteX19" fmla="*/ 136550 w 999744"/>
                    <a:gd name="connsiteY19" fmla="*/ 513283 h 1967788"/>
                    <a:gd name="connsiteX20" fmla="*/ 180442 w 999744"/>
                    <a:gd name="connsiteY20" fmla="*/ 440131 h 1967788"/>
                    <a:gd name="connsiteX21" fmla="*/ 217018 w 999744"/>
                    <a:gd name="connsiteY21" fmla="*/ 476707 h 1967788"/>
                    <a:gd name="connsiteX22" fmla="*/ 290170 w 999744"/>
                    <a:gd name="connsiteY22" fmla="*/ 513283 h 1967788"/>
                    <a:gd name="connsiteX23" fmla="*/ 334061 w 999744"/>
                    <a:gd name="connsiteY23" fmla="*/ 601065 h 1967788"/>
                    <a:gd name="connsiteX24" fmla="*/ 399898 w 999744"/>
                    <a:gd name="connsiteY24" fmla="*/ 688847 h 1967788"/>
                    <a:gd name="connsiteX25" fmla="*/ 465734 w 999744"/>
                    <a:gd name="connsiteY25" fmla="*/ 732739 h 1967788"/>
                    <a:gd name="connsiteX26" fmla="*/ 509626 w 999744"/>
                    <a:gd name="connsiteY26" fmla="*/ 857097 h 1967788"/>
                    <a:gd name="connsiteX27" fmla="*/ 568147 w 999744"/>
                    <a:gd name="connsiteY27" fmla="*/ 944879 h 1967788"/>
                    <a:gd name="connsiteX28" fmla="*/ 641299 w 999744"/>
                    <a:gd name="connsiteY28" fmla="*/ 1025347 h 1967788"/>
                    <a:gd name="connsiteX29" fmla="*/ 699821 w 999744"/>
                    <a:gd name="connsiteY29" fmla="*/ 1083868 h 1967788"/>
                    <a:gd name="connsiteX30" fmla="*/ 751027 w 999744"/>
                    <a:gd name="connsiteY30" fmla="*/ 1098499 h 1967788"/>
                    <a:gd name="connsiteX31" fmla="*/ 860755 w 999744"/>
                    <a:gd name="connsiteY31" fmla="*/ 1200911 h 1967788"/>
                    <a:gd name="connsiteX32" fmla="*/ 941222 w 999744"/>
                    <a:gd name="connsiteY32" fmla="*/ 1274063 h 1967788"/>
                    <a:gd name="connsiteX33" fmla="*/ 963168 w 999744"/>
                    <a:gd name="connsiteY33" fmla="*/ 1347215 h 1967788"/>
                    <a:gd name="connsiteX34" fmla="*/ 970483 w 999744"/>
                    <a:gd name="connsiteY34" fmla="*/ 1449628 h 1967788"/>
                    <a:gd name="connsiteX35" fmla="*/ 955853 w 999744"/>
                    <a:gd name="connsiteY35" fmla="*/ 1515465 h 1967788"/>
                    <a:gd name="connsiteX36" fmla="*/ 963168 w 999744"/>
                    <a:gd name="connsiteY36" fmla="*/ 1676399 h 1967788"/>
                    <a:gd name="connsiteX37" fmla="*/ 992429 w 999744"/>
                    <a:gd name="connsiteY37" fmla="*/ 1756867 h 1967788"/>
                    <a:gd name="connsiteX38" fmla="*/ 919277 w 999744"/>
                    <a:gd name="connsiteY38" fmla="*/ 1756867 h 1967788"/>
                    <a:gd name="connsiteX39" fmla="*/ 882701 w 999744"/>
                    <a:gd name="connsiteY39" fmla="*/ 1786127 h 1967788"/>
                    <a:gd name="connsiteX40" fmla="*/ 897331 w 999744"/>
                    <a:gd name="connsiteY40" fmla="*/ 1851964 h 1967788"/>
                    <a:gd name="connsiteX41" fmla="*/ 816864 w 999744"/>
                    <a:gd name="connsiteY41" fmla="*/ 1954377 h 19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9744" h="1967788">
                      <a:moveTo>
                        <a:pt x="816864" y="1954377"/>
                      </a:moveTo>
                      <a:cubicBezTo>
                        <a:pt x="775411" y="1940966"/>
                        <a:pt x="710793" y="1870252"/>
                        <a:pt x="648614" y="1771497"/>
                      </a:cubicBezTo>
                      <a:cubicBezTo>
                        <a:pt x="586435" y="1672742"/>
                        <a:pt x="498653" y="1463040"/>
                        <a:pt x="443789" y="1361846"/>
                      </a:cubicBezTo>
                      <a:cubicBezTo>
                        <a:pt x="388925" y="1260652"/>
                        <a:pt x="362102" y="1247241"/>
                        <a:pt x="319430" y="1164335"/>
                      </a:cubicBezTo>
                      <a:cubicBezTo>
                        <a:pt x="276758" y="1081429"/>
                        <a:pt x="212141" y="950975"/>
                        <a:pt x="187757" y="864412"/>
                      </a:cubicBezTo>
                      <a:cubicBezTo>
                        <a:pt x="163373" y="777849"/>
                        <a:pt x="180441" y="696162"/>
                        <a:pt x="173126" y="644956"/>
                      </a:cubicBezTo>
                      <a:cubicBezTo>
                        <a:pt x="165811" y="593750"/>
                        <a:pt x="157277" y="586435"/>
                        <a:pt x="143866" y="557174"/>
                      </a:cubicBezTo>
                      <a:cubicBezTo>
                        <a:pt x="130455" y="527913"/>
                        <a:pt x="104851" y="494994"/>
                        <a:pt x="92659" y="469391"/>
                      </a:cubicBezTo>
                      <a:cubicBezTo>
                        <a:pt x="80467" y="443788"/>
                        <a:pt x="82906" y="441350"/>
                        <a:pt x="70714" y="403555"/>
                      </a:cubicBezTo>
                      <a:cubicBezTo>
                        <a:pt x="58522" y="365760"/>
                        <a:pt x="30480" y="298703"/>
                        <a:pt x="19507" y="242620"/>
                      </a:cubicBezTo>
                      <a:cubicBezTo>
                        <a:pt x="8534" y="186537"/>
                        <a:pt x="7315" y="107288"/>
                        <a:pt x="4877" y="67055"/>
                      </a:cubicBezTo>
                      <a:cubicBezTo>
                        <a:pt x="2439" y="26822"/>
                        <a:pt x="0" y="0"/>
                        <a:pt x="4877" y="1219"/>
                      </a:cubicBezTo>
                      <a:cubicBezTo>
                        <a:pt x="9754" y="2438"/>
                        <a:pt x="30481" y="47549"/>
                        <a:pt x="34138" y="74371"/>
                      </a:cubicBezTo>
                      <a:cubicBezTo>
                        <a:pt x="37795" y="101193"/>
                        <a:pt x="21945" y="154838"/>
                        <a:pt x="26822" y="162153"/>
                      </a:cubicBezTo>
                      <a:cubicBezTo>
                        <a:pt x="31699" y="169468"/>
                        <a:pt x="56083" y="108508"/>
                        <a:pt x="63398" y="118262"/>
                      </a:cubicBezTo>
                      <a:cubicBezTo>
                        <a:pt x="70713" y="128016"/>
                        <a:pt x="65837" y="191414"/>
                        <a:pt x="70714" y="220675"/>
                      </a:cubicBezTo>
                      <a:cubicBezTo>
                        <a:pt x="75591" y="249936"/>
                        <a:pt x="89002" y="268224"/>
                        <a:pt x="92659" y="293827"/>
                      </a:cubicBezTo>
                      <a:cubicBezTo>
                        <a:pt x="96316" y="319430"/>
                        <a:pt x="86563" y="349910"/>
                        <a:pt x="92659" y="374294"/>
                      </a:cubicBezTo>
                      <a:cubicBezTo>
                        <a:pt x="98755" y="398678"/>
                        <a:pt x="121920" y="416966"/>
                        <a:pt x="129235" y="440131"/>
                      </a:cubicBezTo>
                      <a:cubicBezTo>
                        <a:pt x="136550" y="463296"/>
                        <a:pt x="128016" y="513283"/>
                        <a:pt x="136550" y="513283"/>
                      </a:cubicBezTo>
                      <a:cubicBezTo>
                        <a:pt x="145084" y="513283"/>
                        <a:pt x="167031" y="446227"/>
                        <a:pt x="180442" y="440131"/>
                      </a:cubicBezTo>
                      <a:cubicBezTo>
                        <a:pt x="193853" y="434035"/>
                        <a:pt x="198730" y="464515"/>
                        <a:pt x="217018" y="476707"/>
                      </a:cubicBezTo>
                      <a:cubicBezTo>
                        <a:pt x="235306" y="488899"/>
                        <a:pt x="270663" y="492557"/>
                        <a:pt x="290170" y="513283"/>
                      </a:cubicBezTo>
                      <a:cubicBezTo>
                        <a:pt x="309677" y="534009"/>
                        <a:pt x="315773" y="571804"/>
                        <a:pt x="334061" y="601065"/>
                      </a:cubicBezTo>
                      <a:cubicBezTo>
                        <a:pt x="352349" y="630326"/>
                        <a:pt x="377953" y="666901"/>
                        <a:pt x="399898" y="688847"/>
                      </a:cubicBezTo>
                      <a:cubicBezTo>
                        <a:pt x="421843" y="710793"/>
                        <a:pt x="447446" y="704697"/>
                        <a:pt x="465734" y="732739"/>
                      </a:cubicBezTo>
                      <a:cubicBezTo>
                        <a:pt x="484022" y="760781"/>
                        <a:pt x="492557" y="821740"/>
                        <a:pt x="509626" y="857097"/>
                      </a:cubicBezTo>
                      <a:cubicBezTo>
                        <a:pt x="526695" y="892454"/>
                        <a:pt x="546202" y="916837"/>
                        <a:pt x="568147" y="944879"/>
                      </a:cubicBezTo>
                      <a:cubicBezTo>
                        <a:pt x="590092" y="972921"/>
                        <a:pt x="619353" y="1002182"/>
                        <a:pt x="641299" y="1025347"/>
                      </a:cubicBezTo>
                      <a:cubicBezTo>
                        <a:pt x="663245" y="1048512"/>
                        <a:pt x="681533" y="1071676"/>
                        <a:pt x="699821" y="1083868"/>
                      </a:cubicBezTo>
                      <a:cubicBezTo>
                        <a:pt x="718109" y="1096060"/>
                        <a:pt x="724205" y="1078992"/>
                        <a:pt x="751027" y="1098499"/>
                      </a:cubicBezTo>
                      <a:cubicBezTo>
                        <a:pt x="777849" y="1118006"/>
                        <a:pt x="829056" y="1171650"/>
                        <a:pt x="860755" y="1200911"/>
                      </a:cubicBezTo>
                      <a:cubicBezTo>
                        <a:pt x="892454" y="1230172"/>
                        <a:pt x="924153" y="1249679"/>
                        <a:pt x="941222" y="1274063"/>
                      </a:cubicBezTo>
                      <a:cubicBezTo>
                        <a:pt x="958291" y="1298447"/>
                        <a:pt x="958291" y="1317954"/>
                        <a:pt x="963168" y="1347215"/>
                      </a:cubicBezTo>
                      <a:cubicBezTo>
                        <a:pt x="968045" y="1376476"/>
                        <a:pt x="971702" y="1421586"/>
                        <a:pt x="970483" y="1449628"/>
                      </a:cubicBezTo>
                      <a:cubicBezTo>
                        <a:pt x="969264" y="1477670"/>
                        <a:pt x="957072" y="1477670"/>
                        <a:pt x="955853" y="1515465"/>
                      </a:cubicBezTo>
                      <a:cubicBezTo>
                        <a:pt x="954634" y="1553260"/>
                        <a:pt x="957072" y="1636165"/>
                        <a:pt x="963168" y="1676399"/>
                      </a:cubicBezTo>
                      <a:cubicBezTo>
                        <a:pt x="969264" y="1716633"/>
                        <a:pt x="999744" y="1743456"/>
                        <a:pt x="992429" y="1756867"/>
                      </a:cubicBezTo>
                      <a:cubicBezTo>
                        <a:pt x="985114" y="1770278"/>
                        <a:pt x="937565" y="1751990"/>
                        <a:pt x="919277" y="1756867"/>
                      </a:cubicBezTo>
                      <a:cubicBezTo>
                        <a:pt x="900989" y="1761744"/>
                        <a:pt x="886359" y="1770278"/>
                        <a:pt x="882701" y="1786127"/>
                      </a:cubicBezTo>
                      <a:cubicBezTo>
                        <a:pt x="879043" y="1801977"/>
                        <a:pt x="903427" y="1830018"/>
                        <a:pt x="897331" y="1851964"/>
                      </a:cubicBezTo>
                      <a:cubicBezTo>
                        <a:pt x="891235" y="1873910"/>
                        <a:pt x="858317" y="1967788"/>
                        <a:pt x="816864" y="195437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0" name="Freeform 59"/>
                <p:cNvSpPr/>
                <p:nvPr/>
              </p:nvSpPr>
              <p:spPr>
                <a:xfrm>
                  <a:off x="9187891" y="2276246"/>
                  <a:ext cx="694944" cy="1849527"/>
                </a:xfrm>
                <a:custGeom>
                  <a:avLst/>
                  <a:gdLst>
                    <a:gd name="connsiteX0" fmla="*/ 21946 w 694944"/>
                    <a:gd name="connsiteY0" fmla="*/ 1849527 h 1849527"/>
                    <a:gd name="connsiteX1" fmla="*/ 7315 w 694944"/>
                    <a:gd name="connsiteY1" fmla="*/ 1703223 h 1849527"/>
                    <a:gd name="connsiteX2" fmla="*/ 7315 w 694944"/>
                    <a:gd name="connsiteY2" fmla="*/ 1432560 h 1849527"/>
                    <a:gd name="connsiteX3" fmla="*/ 51207 w 694944"/>
                    <a:gd name="connsiteY3" fmla="*/ 1147268 h 1849527"/>
                    <a:gd name="connsiteX4" fmla="*/ 109728 w 694944"/>
                    <a:gd name="connsiteY4" fmla="*/ 905866 h 1849527"/>
                    <a:gd name="connsiteX5" fmla="*/ 175565 w 694944"/>
                    <a:gd name="connsiteY5" fmla="*/ 708356 h 1849527"/>
                    <a:gd name="connsiteX6" fmla="*/ 263347 w 694944"/>
                    <a:gd name="connsiteY6" fmla="*/ 503530 h 1849527"/>
                    <a:gd name="connsiteX7" fmla="*/ 380391 w 694944"/>
                    <a:gd name="connsiteY7" fmla="*/ 327965 h 1849527"/>
                    <a:gd name="connsiteX8" fmla="*/ 409651 w 694944"/>
                    <a:gd name="connsiteY8" fmla="*/ 276759 h 1849527"/>
                    <a:gd name="connsiteX9" fmla="*/ 438912 w 694944"/>
                    <a:gd name="connsiteY9" fmla="*/ 247498 h 1849527"/>
                    <a:gd name="connsiteX10" fmla="*/ 490119 w 694944"/>
                    <a:gd name="connsiteY10" fmla="*/ 240183 h 1849527"/>
                    <a:gd name="connsiteX11" fmla="*/ 526695 w 694944"/>
                    <a:gd name="connsiteY11" fmla="*/ 196292 h 1849527"/>
                    <a:gd name="connsiteX12" fmla="*/ 504749 w 694944"/>
                    <a:gd name="connsiteY12" fmla="*/ 167031 h 1849527"/>
                    <a:gd name="connsiteX13" fmla="*/ 475488 w 694944"/>
                    <a:gd name="connsiteY13" fmla="*/ 174346 h 1849527"/>
                    <a:gd name="connsiteX14" fmla="*/ 555955 w 694944"/>
                    <a:gd name="connsiteY14" fmla="*/ 64618 h 1849527"/>
                    <a:gd name="connsiteX15" fmla="*/ 621792 w 694944"/>
                    <a:gd name="connsiteY15" fmla="*/ 13412 h 1849527"/>
                    <a:gd name="connsiteX16" fmla="*/ 672999 w 694944"/>
                    <a:gd name="connsiteY16" fmla="*/ 6096 h 1849527"/>
                    <a:gd name="connsiteX17" fmla="*/ 687629 w 694944"/>
                    <a:gd name="connsiteY17" fmla="*/ 49988 h 1849527"/>
                    <a:gd name="connsiteX18" fmla="*/ 629107 w 694944"/>
                    <a:gd name="connsiteY18" fmla="*/ 137770 h 1849527"/>
                    <a:gd name="connsiteX19" fmla="*/ 570586 w 694944"/>
                    <a:gd name="connsiteY19" fmla="*/ 247498 h 1849527"/>
                    <a:gd name="connsiteX20" fmla="*/ 512064 w 694944"/>
                    <a:gd name="connsiteY20" fmla="*/ 313335 h 1849527"/>
                    <a:gd name="connsiteX21" fmla="*/ 409651 w 694944"/>
                    <a:gd name="connsiteY21" fmla="*/ 320650 h 1849527"/>
                    <a:gd name="connsiteX22" fmla="*/ 409651 w 694944"/>
                    <a:gd name="connsiteY22" fmla="*/ 357226 h 1849527"/>
                    <a:gd name="connsiteX23" fmla="*/ 468173 w 694944"/>
                    <a:gd name="connsiteY23" fmla="*/ 364541 h 1849527"/>
                    <a:gd name="connsiteX24" fmla="*/ 519379 w 694944"/>
                    <a:gd name="connsiteY24" fmla="*/ 349911 h 1849527"/>
                    <a:gd name="connsiteX25" fmla="*/ 526695 w 694944"/>
                    <a:gd name="connsiteY25" fmla="*/ 459639 h 1849527"/>
                    <a:gd name="connsiteX26" fmla="*/ 563271 w 694944"/>
                    <a:gd name="connsiteY26" fmla="*/ 525476 h 1849527"/>
                    <a:gd name="connsiteX27" fmla="*/ 512064 w 694944"/>
                    <a:gd name="connsiteY27" fmla="*/ 657149 h 1849527"/>
                    <a:gd name="connsiteX28" fmla="*/ 431597 w 694944"/>
                    <a:gd name="connsiteY28" fmla="*/ 722986 h 1849527"/>
                    <a:gd name="connsiteX29" fmla="*/ 380391 w 694944"/>
                    <a:gd name="connsiteY29" fmla="*/ 788823 h 1849527"/>
                    <a:gd name="connsiteX30" fmla="*/ 409651 w 694944"/>
                    <a:gd name="connsiteY30" fmla="*/ 854660 h 1849527"/>
                    <a:gd name="connsiteX31" fmla="*/ 321869 w 694944"/>
                    <a:gd name="connsiteY31" fmla="*/ 1052170 h 1849527"/>
                    <a:gd name="connsiteX32" fmla="*/ 285293 w 694944"/>
                    <a:gd name="connsiteY32" fmla="*/ 1030224 h 1849527"/>
                    <a:gd name="connsiteX33" fmla="*/ 241402 w 694944"/>
                    <a:gd name="connsiteY33" fmla="*/ 1081431 h 1849527"/>
                    <a:gd name="connsiteX34" fmla="*/ 241402 w 694944"/>
                    <a:gd name="connsiteY34" fmla="*/ 1132637 h 1849527"/>
                    <a:gd name="connsiteX35" fmla="*/ 175565 w 694944"/>
                    <a:gd name="connsiteY35" fmla="*/ 1278941 h 1849527"/>
                    <a:gd name="connsiteX36" fmla="*/ 182880 w 694944"/>
                    <a:gd name="connsiteY36" fmla="*/ 1352093 h 1849527"/>
                    <a:gd name="connsiteX37" fmla="*/ 146304 w 694944"/>
                    <a:gd name="connsiteY37" fmla="*/ 1417930 h 1849527"/>
                    <a:gd name="connsiteX38" fmla="*/ 117043 w 694944"/>
                    <a:gd name="connsiteY38" fmla="*/ 1491082 h 1849527"/>
                    <a:gd name="connsiteX39" fmla="*/ 138989 w 694944"/>
                    <a:gd name="connsiteY39" fmla="*/ 1549604 h 1849527"/>
                    <a:gd name="connsiteX40" fmla="*/ 117043 w 694944"/>
                    <a:gd name="connsiteY40" fmla="*/ 1586180 h 1849527"/>
                    <a:gd name="connsiteX41" fmla="*/ 153619 w 694944"/>
                    <a:gd name="connsiteY41" fmla="*/ 1783690 h 1849527"/>
                    <a:gd name="connsiteX42" fmla="*/ 124359 w 694944"/>
                    <a:gd name="connsiteY42" fmla="*/ 1776375 h 1849527"/>
                    <a:gd name="connsiteX43" fmla="*/ 87783 w 694944"/>
                    <a:gd name="connsiteY43" fmla="*/ 1688592 h 1849527"/>
                    <a:gd name="connsiteX44" fmla="*/ 80467 w 694944"/>
                    <a:gd name="connsiteY44" fmla="*/ 1622756 h 1849527"/>
                    <a:gd name="connsiteX45" fmla="*/ 51207 w 694944"/>
                    <a:gd name="connsiteY45" fmla="*/ 1688592 h 1849527"/>
                    <a:gd name="connsiteX46" fmla="*/ 21946 w 694944"/>
                    <a:gd name="connsiteY46" fmla="*/ 1761744 h 1849527"/>
                    <a:gd name="connsiteX47" fmla="*/ 29261 w 694944"/>
                    <a:gd name="connsiteY47" fmla="*/ 1798320 h 1849527"/>
                    <a:gd name="connsiteX48" fmla="*/ 14631 w 694944"/>
                    <a:gd name="connsiteY48" fmla="*/ 1747114 h 18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4944" h="1849527">
                      <a:moveTo>
                        <a:pt x="21946" y="1849527"/>
                      </a:moveTo>
                      <a:cubicBezTo>
                        <a:pt x="15849" y="1811122"/>
                        <a:pt x="9753" y="1772717"/>
                        <a:pt x="7315" y="1703223"/>
                      </a:cubicBezTo>
                      <a:cubicBezTo>
                        <a:pt x="4877" y="1633729"/>
                        <a:pt x="0" y="1525219"/>
                        <a:pt x="7315" y="1432560"/>
                      </a:cubicBezTo>
                      <a:cubicBezTo>
                        <a:pt x="14630" y="1339901"/>
                        <a:pt x="34138" y="1235050"/>
                        <a:pt x="51207" y="1147268"/>
                      </a:cubicBezTo>
                      <a:cubicBezTo>
                        <a:pt x="68276" y="1059486"/>
                        <a:pt x="89002" y="979018"/>
                        <a:pt x="109728" y="905866"/>
                      </a:cubicBezTo>
                      <a:cubicBezTo>
                        <a:pt x="130454" y="832714"/>
                        <a:pt x="149962" y="775412"/>
                        <a:pt x="175565" y="708356"/>
                      </a:cubicBezTo>
                      <a:cubicBezTo>
                        <a:pt x="201168" y="641300"/>
                        <a:pt x="229209" y="566928"/>
                        <a:pt x="263347" y="503530"/>
                      </a:cubicBezTo>
                      <a:cubicBezTo>
                        <a:pt x="297485" y="440132"/>
                        <a:pt x="356007" y="365760"/>
                        <a:pt x="380391" y="327965"/>
                      </a:cubicBezTo>
                      <a:cubicBezTo>
                        <a:pt x="404775" y="290170"/>
                        <a:pt x="399898" y="290170"/>
                        <a:pt x="409651" y="276759"/>
                      </a:cubicBezTo>
                      <a:cubicBezTo>
                        <a:pt x="419404" y="263348"/>
                        <a:pt x="425501" y="253594"/>
                        <a:pt x="438912" y="247498"/>
                      </a:cubicBezTo>
                      <a:cubicBezTo>
                        <a:pt x="452323" y="241402"/>
                        <a:pt x="475489" y="248717"/>
                        <a:pt x="490119" y="240183"/>
                      </a:cubicBezTo>
                      <a:cubicBezTo>
                        <a:pt x="504749" y="231649"/>
                        <a:pt x="524257" y="208484"/>
                        <a:pt x="526695" y="196292"/>
                      </a:cubicBezTo>
                      <a:cubicBezTo>
                        <a:pt x="529133" y="184100"/>
                        <a:pt x="513283" y="170689"/>
                        <a:pt x="504749" y="167031"/>
                      </a:cubicBezTo>
                      <a:cubicBezTo>
                        <a:pt x="496215" y="163373"/>
                        <a:pt x="466954" y="191415"/>
                        <a:pt x="475488" y="174346"/>
                      </a:cubicBezTo>
                      <a:cubicBezTo>
                        <a:pt x="484022" y="157277"/>
                        <a:pt x="531571" y="91440"/>
                        <a:pt x="555955" y="64618"/>
                      </a:cubicBezTo>
                      <a:cubicBezTo>
                        <a:pt x="580339" y="37796"/>
                        <a:pt x="602285" y="23166"/>
                        <a:pt x="621792" y="13412"/>
                      </a:cubicBezTo>
                      <a:cubicBezTo>
                        <a:pt x="641299" y="3658"/>
                        <a:pt x="662026" y="0"/>
                        <a:pt x="672999" y="6096"/>
                      </a:cubicBezTo>
                      <a:cubicBezTo>
                        <a:pt x="683972" y="12192"/>
                        <a:pt x="694944" y="28042"/>
                        <a:pt x="687629" y="49988"/>
                      </a:cubicBezTo>
                      <a:cubicBezTo>
                        <a:pt x="680314" y="71934"/>
                        <a:pt x="648614" y="104852"/>
                        <a:pt x="629107" y="137770"/>
                      </a:cubicBezTo>
                      <a:cubicBezTo>
                        <a:pt x="609600" y="170688"/>
                        <a:pt x="590093" y="218237"/>
                        <a:pt x="570586" y="247498"/>
                      </a:cubicBezTo>
                      <a:cubicBezTo>
                        <a:pt x="551079" y="276759"/>
                        <a:pt x="538886" y="301143"/>
                        <a:pt x="512064" y="313335"/>
                      </a:cubicBezTo>
                      <a:cubicBezTo>
                        <a:pt x="485242" y="325527"/>
                        <a:pt x="426720" y="313335"/>
                        <a:pt x="409651" y="320650"/>
                      </a:cubicBezTo>
                      <a:cubicBezTo>
                        <a:pt x="392582" y="327965"/>
                        <a:pt x="399897" y="349911"/>
                        <a:pt x="409651" y="357226"/>
                      </a:cubicBezTo>
                      <a:cubicBezTo>
                        <a:pt x="419405" y="364541"/>
                        <a:pt x="449885" y="365760"/>
                        <a:pt x="468173" y="364541"/>
                      </a:cubicBezTo>
                      <a:cubicBezTo>
                        <a:pt x="486461" y="363322"/>
                        <a:pt x="509625" y="334061"/>
                        <a:pt x="519379" y="349911"/>
                      </a:cubicBezTo>
                      <a:cubicBezTo>
                        <a:pt x="529133" y="365761"/>
                        <a:pt x="519380" y="430378"/>
                        <a:pt x="526695" y="459639"/>
                      </a:cubicBezTo>
                      <a:cubicBezTo>
                        <a:pt x="534010" y="488900"/>
                        <a:pt x="565709" y="492558"/>
                        <a:pt x="563271" y="525476"/>
                      </a:cubicBezTo>
                      <a:cubicBezTo>
                        <a:pt x="560833" y="558394"/>
                        <a:pt x="534010" y="624231"/>
                        <a:pt x="512064" y="657149"/>
                      </a:cubicBezTo>
                      <a:cubicBezTo>
                        <a:pt x="490118" y="690067"/>
                        <a:pt x="453542" y="701040"/>
                        <a:pt x="431597" y="722986"/>
                      </a:cubicBezTo>
                      <a:cubicBezTo>
                        <a:pt x="409652" y="744932"/>
                        <a:pt x="384049" y="766877"/>
                        <a:pt x="380391" y="788823"/>
                      </a:cubicBezTo>
                      <a:cubicBezTo>
                        <a:pt x="376733" y="810769"/>
                        <a:pt x="419405" y="810769"/>
                        <a:pt x="409651" y="854660"/>
                      </a:cubicBezTo>
                      <a:cubicBezTo>
                        <a:pt x="399897" y="898551"/>
                        <a:pt x="342595" y="1022909"/>
                        <a:pt x="321869" y="1052170"/>
                      </a:cubicBezTo>
                      <a:cubicBezTo>
                        <a:pt x="301143" y="1081431"/>
                        <a:pt x="298704" y="1025347"/>
                        <a:pt x="285293" y="1030224"/>
                      </a:cubicBezTo>
                      <a:cubicBezTo>
                        <a:pt x="271882" y="1035101"/>
                        <a:pt x="248717" y="1064362"/>
                        <a:pt x="241402" y="1081431"/>
                      </a:cubicBezTo>
                      <a:cubicBezTo>
                        <a:pt x="234087" y="1098500"/>
                        <a:pt x="252375" y="1099719"/>
                        <a:pt x="241402" y="1132637"/>
                      </a:cubicBezTo>
                      <a:cubicBezTo>
                        <a:pt x="230429" y="1165555"/>
                        <a:pt x="185319" y="1242365"/>
                        <a:pt x="175565" y="1278941"/>
                      </a:cubicBezTo>
                      <a:cubicBezTo>
                        <a:pt x="165811" y="1315517"/>
                        <a:pt x="187757" y="1328928"/>
                        <a:pt x="182880" y="1352093"/>
                      </a:cubicBezTo>
                      <a:cubicBezTo>
                        <a:pt x="178003" y="1375258"/>
                        <a:pt x="157277" y="1394765"/>
                        <a:pt x="146304" y="1417930"/>
                      </a:cubicBezTo>
                      <a:cubicBezTo>
                        <a:pt x="135331" y="1441095"/>
                        <a:pt x="118262" y="1469136"/>
                        <a:pt x="117043" y="1491082"/>
                      </a:cubicBezTo>
                      <a:cubicBezTo>
                        <a:pt x="115824" y="1513028"/>
                        <a:pt x="138989" y="1533754"/>
                        <a:pt x="138989" y="1549604"/>
                      </a:cubicBezTo>
                      <a:cubicBezTo>
                        <a:pt x="138989" y="1565454"/>
                        <a:pt x="114605" y="1547166"/>
                        <a:pt x="117043" y="1586180"/>
                      </a:cubicBezTo>
                      <a:cubicBezTo>
                        <a:pt x="119481" y="1625194"/>
                        <a:pt x="152400" y="1751991"/>
                        <a:pt x="153619" y="1783690"/>
                      </a:cubicBezTo>
                      <a:cubicBezTo>
                        <a:pt x="154838" y="1815389"/>
                        <a:pt x="135332" y="1792225"/>
                        <a:pt x="124359" y="1776375"/>
                      </a:cubicBezTo>
                      <a:cubicBezTo>
                        <a:pt x="113386" y="1760525"/>
                        <a:pt x="95098" y="1714195"/>
                        <a:pt x="87783" y="1688592"/>
                      </a:cubicBezTo>
                      <a:cubicBezTo>
                        <a:pt x="80468" y="1662989"/>
                        <a:pt x="86563" y="1622756"/>
                        <a:pt x="80467" y="1622756"/>
                      </a:cubicBezTo>
                      <a:cubicBezTo>
                        <a:pt x="74371" y="1622756"/>
                        <a:pt x="60960" y="1665427"/>
                        <a:pt x="51207" y="1688592"/>
                      </a:cubicBezTo>
                      <a:cubicBezTo>
                        <a:pt x="41454" y="1711757"/>
                        <a:pt x="25604" y="1743456"/>
                        <a:pt x="21946" y="1761744"/>
                      </a:cubicBezTo>
                      <a:cubicBezTo>
                        <a:pt x="18288" y="1780032"/>
                        <a:pt x="30480" y="1800758"/>
                        <a:pt x="29261" y="1798320"/>
                      </a:cubicBezTo>
                      <a:cubicBezTo>
                        <a:pt x="28042" y="1795882"/>
                        <a:pt x="21336" y="1771498"/>
                        <a:pt x="14631" y="1747114"/>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61" name="Freeform 60"/>
                <p:cNvSpPr/>
                <p:nvPr/>
              </p:nvSpPr>
              <p:spPr>
                <a:xfrm>
                  <a:off x="9923068" y="1488643"/>
                  <a:ext cx="1331367" cy="1013155"/>
                </a:xfrm>
                <a:custGeom>
                  <a:avLst/>
                  <a:gdLst>
                    <a:gd name="connsiteX0" fmla="*/ 91441 w 1331367"/>
                    <a:gd name="connsiteY0" fmla="*/ 544983 h 1013155"/>
                    <a:gd name="connsiteX1" fmla="*/ 98756 w 1331367"/>
                    <a:gd name="connsiteY1" fmla="*/ 632765 h 1013155"/>
                    <a:gd name="connsiteX2" fmla="*/ 54865 w 1331367"/>
                    <a:gd name="connsiteY2" fmla="*/ 757123 h 1013155"/>
                    <a:gd name="connsiteX3" fmla="*/ 25604 w 1331367"/>
                    <a:gd name="connsiteY3" fmla="*/ 822960 h 1013155"/>
                    <a:gd name="connsiteX4" fmla="*/ 3658 w 1331367"/>
                    <a:gd name="connsiteY4" fmla="*/ 918058 h 1013155"/>
                    <a:gd name="connsiteX5" fmla="*/ 47550 w 1331367"/>
                    <a:gd name="connsiteY5" fmla="*/ 998525 h 1013155"/>
                    <a:gd name="connsiteX6" fmla="*/ 84126 w 1331367"/>
                    <a:gd name="connsiteY6" fmla="*/ 1005840 h 1013155"/>
                    <a:gd name="connsiteX7" fmla="*/ 120702 w 1331367"/>
                    <a:gd name="connsiteY7" fmla="*/ 961949 h 1013155"/>
                    <a:gd name="connsiteX8" fmla="*/ 186538 w 1331367"/>
                    <a:gd name="connsiteY8" fmla="*/ 932688 h 1013155"/>
                    <a:gd name="connsiteX9" fmla="*/ 208484 w 1331367"/>
                    <a:gd name="connsiteY9" fmla="*/ 888797 h 1013155"/>
                    <a:gd name="connsiteX10" fmla="*/ 201169 w 1331367"/>
                    <a:gd name="connsiteY10" fmla="*/ 815645 h 1013155"/>
                    <a:gd name="connsiteX11" fmla="*/ 245060 w 1331367"/>
                    <a:gd name="connsiteY11" fmla="*/ 757123 h 1013155"/>
                    <a:gd name="connsiteX12" fmla="*/ 296266 w 1331367"/>
                    <a:gd name="connsiteY12" fmla="*/ 698602 h 1013155"/>
                    <a:gd name="connsiteX13" fmla="*/ 457201 w 1331367"/>
                    <a:gd name="connsiteY13" fmla="*/ 588874 h 1013155"/>
                    <a:gd name="connsiteX14" fmla="*/ 508407 w 1331367"/>
                    <a:gd name="connsiteY14" fmla="*/ 552298 h 1013155"/>
                    <a:gd name="connsiteX15" fmla="*/ 654711 w 1331367"/>
                    <a:gd name="connsiteY15" fmla="*/ 493776 h 1013155"/>
                    <a:gd name="connsiteX16" fmla="*/ 808330 w 1331367"/>
                    <a:gd name="connsiteY16" fmla="*/ 354787 h 1013155"/>
                    <a:gd name="connsiteX17" fmla="*/ 801015 w 1331367"/>
                    <a:gd name="connsiteY17" fmla="*/ 318211 h 1013155"/>
                    <a:gd name="connsiteX18" fmla="*/ 764439 w 1331367"/>
                    <a:gd name="connsiteY18" fmla="*/ 310896 h 1013155"/>
                    <a:gd name="connsiteX19" fmla="*/ 779070 w 1331367"/>
                    <a:gd name="connsiteY19" fmla="*/ 274320 h 1013155"/>
                    <a:gd name="connsiteX20" fmla="*/ 896113 w 1331367"/>
                    <a:gd name="connsiteY20" fmla="*/ 245059 h 1013155"/>
                    <a:gd name="connsiteX21" fmla="*/ 991210 w 1331367"/>
                    <a:gd name="connsiteY21" fmla="*/ 157277 h 1013155"/>
                    <a:gd name="connsiteX22" fmla="*/ 1057047 w 1331367"/>
                    <a:gd name="connsiteY22" fmla="*/ 98755 h 1013155"/>
                    <a:gd name="connsiteX23" fmla="*/ 1188721 w 1331367"/>
                    <a:gd name="connsiteY23" fmla="*/ 40234 h 1013155"/>
                    <a:gd name="connsiteX24" fmla="*/ 1291134 w 1331367"/>
                    <a:gd name="connsiteY24" fmla="*/ 25603 h 1013155"/>
                    <a:gd name="connsiteX25" fmla="*/ 1320394 w 1331367"/>
                    <a:gd name="connsiteY25" fmla="*/ 18288 h 1013155"/>
                    <a:gd name="connsiteX26" fmla="*/ 1225297 w 1331367"/>
                    <a:gd name="connsiteY26" fmla="*/ 3658 h 1013155"/>
                    <a:gd name="connsiteX27" fmla="*/ 1108254 w 1331367"/>
                    <a:gd name="connsiteY27" fmla="*/ 40234 h 1013155"/>
                    <a:gd name="connsiteX28" fmla="*/ 1035102 w 1331367"/>
                    <a:gd name="connsiteY28" fmla="*/ 47549 h 1013155"/>
                    <a:gd name="connsiteX29" fmla="*/ 903428 w 1331367"/>
                    <a:gd name="connsiteY29" fmla="*/ 69495 h 1013155"/>
                    <a:gd name="connsiteX30" fmla="*/ 566929 w 1331367"/>
                    <a:gd name="connsiteY30" fmla="*/ 223114 h 1013155"/>
                    <a:gd name="connsiteX31" fmla="*/ 340158 w 1331367"/>
                    <a:gd name="connsiteY31" fmla="*/ 354787 h 1013155"/>
                    <a:gd name="connsiteX32" fmla="*/ 91441 w 1331367"/>
                    <a:gd name="connsiteY32" fmla="*/ 544983 h 10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367" h="1013155">
                      <a:moveTo>
                        <a:pt x="91441" y="544983"/>
                      </a:moveTo>
                      <a:cubicBezTo>
                        <a:pt x="51207" y="591313"/>
                        <a:pt x="104852" y="597408"/>
                        <a:pt x="98756" y="632765"/>
                      </a:cubicBezTo>
                      <a:cubicBezTo>
                        <a:pt x="92660" y="668122"/>
                        <a:pt x="67057" y="725424"/>
                        <a:pt x="54865" y="757123"/>
                      </a:cubicBezTo>
                      <a:cubicBezTo>
                        <a:pt x="42673" y="788822"/>
                        <a:pt x="34139" y="796138"/>
                        <a:pt x="25604" y="822960"/>
                      </a:cubicBezTo>
                      <a:cubicBezTo>
                        <a:pt x="17070" y="849783"/>
                        <a:pt x="0" y="888797"/>
                        <a:pt x="3658" y="918058"/>
                      </a:cubicBezTo>
                      <a:cubicBezTo>
                        <a:pt x="7316" y="947319"/>
                        <a:pt x="34139" y="983895"/>
                        <a:pt x="47550" y="998525"/>
                      </a:cubicBezTo>
                      <a:cubicBezTo>
                        <a:pt x="60961" y="1013155"/>
                        <a:pt x="71934" y="1011936"/>
                        <a:pt x="84126" y="1005840"/>
                      </a:cubicBezTo>
                      <a:cubicBezTo>
                        <a:pt x="96318" y="999744"/>
                        <a:pt x="103633" y="974141"/>
                        <a:pt x="120702" y="961949"/>
                      </a:cubicBezTo>
                      <a:cubicBezTo>
                        <a:pt x="137771" y="949757"/>
                        <a:pt x="171908" y="944880"/>
                        <a:pt x="186538" y="932688"/>
                      </a:cubicBezTo>
                      <a:cubicBezTo>
                        <a:pt x="201168" y="920496"/>
                        <a:pt x="206046" y="908304"/>
                        <a:pt x="208484" y="888797"/>
                      </a:cubicBezTo>
                      <a:cubicBezTo>
                        <a:pt x="210922" y="869290"/>
                        <a:pt x="195073" y="837591"/>
                        <a:pt x="201169" y="815645"/>
                      </a:cubicBezTo>
                      <a:cubicBezTo>
                        <a:pt x="207265" y="793699"/>
                        <a:pt x="229211" y="776630"/>
                        <a:pt x="245060" y="757123"/>
                      </a:cubicBezTo>
                      <a:cubicBezTo>
                        <a:pt x="260910" y="737616"/>
                        <a:pt x="260909" y="726643"/>
                        <a:pt x="296266" y="698602"/>
                      </a:cubicBezTo>
                      <a:cubicBezTo>
                        <a:pt x="331623" y="670561"/>
                        <a:pt x="421844" y="613258"/>
                        <a:pt x="457201" y="588874"/>
                      </a:cubicBezTo>
                      <a:cubicBezTo>
                        <a:pt x="492558" y="564490"/>
                        <a:pt x="475489" y="568148"/>
                        <a:pt x="508407" y="552298"/>
                      </a:cubicBezTo>
                      <a:cubicBezTo>
                        <a:pt x="541325" y="536448"/>
                        <a:pt x="604724" y="526694"/>
                        <a:pt x="654711" y="493776"/>
                      </a:cubicBezTo>
                      <a:cubicBezTo>
                        <a:pt x="704698" y="460858"/>
                        <a:pt x="783946" y="384048"/>
                        <a:pt x="808330" y="354787"/>
                      </a:cubicBezTo>
                      <a:cubicBezTo>
                        <a:pt x="832714" y="325526"/>
                        <a:pt x="808330" y="325526"/>
                        <a:pt x="801015" y="318211"/>
                      </a:cubicBezTo>
                      <a:cubicBezTo>
                        <a:pt x="793700" y="310896"/>
                        <a:pt x="768096" y="318211"/>
                        <a:pt x="764439" y="310896"/>
                      </a:cubicBezTo>
                      <a:cubicBezTo>
                        <a:pt x="760782" y="303581"/>
                        <a:pt x="757124" y="285293"/>
                        <a:pt x="779070" y="274320"/>
                      </a:cubicBezTo>
                      <a:cubicBezTo>
                        <a:pt x="801016" y="263347"/>
                        <a:pt x="860756" y="264566"/>
                        <a:pt x="896113" y="245059"/>
                      </a:cubicBezTo>
                      <a:cubicBezTo>
                        <a:pt x="931470" y="225552"/>
                        <a:pt x="964388" y="181661"/>
                        <a:pt x="991210" y="157277"/>
                      </a:cubicBezTo>
                      <a:cubicBezTo>
                        <a:pt x="1018032" y="132893"/>
                        <a:pt x="1024129" y="118262"/>
                        <a:pt x="1057047" y="98755"/>
                      </a:cubicBezTo>
                      <a:cubicBezTo>
                        <a:pt x="1089966" y="79248"/>
                        <a:pt x="1149706" y="52426"/>
                        <a:pt x="1188721" y="40234"/>
                      </a:cubicBezTo>
                      <a:cubicBezTo>
                        <a:pt x="1227736" y="28042"/>
                        <a:pt x="1269189" y="29261"/>
                        <a:pt x="1291134" y="25603"/>
                      </a:cubicBezTo>
                      <a:cubicBezTo>
                        <a:pt x="1313080" y="21945"/>
                        <a:pt x="1331367" y="21945"/>
                        <a:pt x="1320394" y="18288"/>
                      </a:cubicBezTo>
                      <a:cubicBezTo>
                        <a:pt x="1309421" y="14631"/>
                        <a:pt x="1260654" y="0"/>
                        <a:pt x="1225297" y="3658"/>
                      </a:cubicBezTo>
                      <a:cubicBezTo>
                        <a:pt x="1189940" y="7316"/>
                        <a:pt x="1139953" y="32919"/>
                        <a:pt x="1108254" y="40234"/>
                      </a:cubicBezTo>
                      <a:cubicBezTo>
                        <a:pt x="1076555" y="47549"/>
                        <a:pt x="1069240" y="42672"/>
                        <a:pt x="1035102" y="47549"/>
                      </a:cubicBezTo>
                      <a:cubicBezTo>
                        <a:pt x="1000964" y="52426"/>
                        <a:pt x="981457" y="40234"/>
                        <a:pt x="903428" y="69495"/>
                      </a:cubicBezTo>
                      <a:cubicBezTo>
                        <a:pt x="825399" y="98756"/>
                        <a:pt x="660807" y="175565"/>
                        <a:pt x="566929" y="223114"/>
                      </a:cubicBezTo>
                      <a:cubicBezTo>
                        <a:pt x="473051" y="270663"/>
                        <a:pt x="418187" y="299923"/>
                        <a:pt x="340158" y="354787"/>
                      </a:cubicBezTo>
                      <a:cubicBezTo>
                        <a:pt x="262129" y="409651"/>
                        <a:pt x="131675" y="498653"/>
                        <a:pt x="91441" y="544983"/>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2" name="Freeform 61"/>
                <p:cNvSpPr/>
                <p:nvPr/>
              </p:nvSpPr>
              <p:spPr>
                <a:xfrm>
                  <a:off x="10566807" y="1942186"/>
                  <a:ext cx="382828" cy="210921"/>
                </a:xfrm>
                <a:custGeom>
                  <a:avLst/>
                  <a:gdLst>
                    <a:gd name="connsiteX0" fmla="*/ 288950 w 382828"/>
                    <a:gd name="connsiteY0" fmla="*/ 3657 h 210921"/>
                    <a:gd name="connsiteX1" fmla="*/ 215798 w 382828"/>
                    <a:gd name="connsiteY1" fmla="*/ 40233 h 210921"/>
                    <a:gd name="connsiteX2" fmla="*/ 135331 w 382828"/>
                    <a:gd name="connsiteY2" fmla="*/ 47548 h 210921"/>
                    <a:gd name="connsiteX3" fmla="*/ 62179 w 382828"/>
                    <a:gd name="connsiteY3" fmla="*/ 69494 h 210921"/>
                    <a:gd name="connsiteX4" fmla="*/ 25603 w 382828"/>
                    <a:gd name="connsiteY4" fmla="*/ 128016 h 210921"/>
                    <a:gd name="connsiteX5" fmla="*/ 3657 w 382828"/>
                    <a:gd name="connsiteY5" fmla="*/ 186537 h 210921"/>
                    <a:gd name="connsiteX6" fmla="*/ 47548 w 382828"/>
                    <a:gd name="connsiteY6" fmla="*/ 208483 h 210921"/>
                    <a:gd name="connsiteX7" fmla="*/ 120700 w 382828"/>
                    <a:gd name="connsiteY7" fmla="*/ 171907 h 210921"/>
                    <a:gd name="connsiteX8" fmla="*/ 215798 w 382828"/>
                    <a:gd name="connsiteY8" fmla="*/ 164592 h 210921"/>
                    <a:gd name="connsiteX9" fmla="*/ 310895 w 382828"/>
                    <a:gd name="connsiteY9" fmla="*/ 106070 h 210921"/>
                    <a:gd name="connsiteX10" fmla="*/ 376732 w 382828"/>
                    <a:gd name="connsiteY10" fmla="*/ 54864 h 210921"/>
                    <a:gd name="connsiteX11" fmla="*/ 347471 w 382828"/>
                    <a:gd name="connsiteY11" fmla="*/ 18288 h 210921"/>
                    <a:gd name="connsiteX12" fmla="*/ 288950 w 382828"/>
                    <a:gd name="connsiteY12" fmla="*/ 3657 h 2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28" h="210921">
                      <a:moveTo>
                        <a:pt x="288950" y="3657"/>
                      </a:moveTo>
                      <a:cubicBezTo>
                        <a:pt x="267005" y="7314"/>
                        <a:pt x="241401" y="32918"/>
                        <a:pt x="215798" y="40233"/>
                      </a:cubicBezTo>
                      <a:cubicBezTo>
                        <a:pt x="190195" y="47548"/>
                        <a:pt x="160934" y="42671"/>
                        <a:pt x="135331" y="47548"/>
                      </a:cubicBezTo>
                      <a:cubicBezTo>
                        <a:pt x="109728" y="52425"/>
                        <a:pt x="80467" y="56083"/>
                        <a:pt x="62179" y="69494"/>
                      </a:cubicBezTo>
                      <a:cubicBezTo>
                        <a:pt x="43891" y="82905"/>
                        <a:pt x="35357" y="108509"/>
                        <a:pt x="25603" y="128016"/>
                      </a:cubicBezTo>
                      <a:cubicBezTo>
                        <a:pt x="15849" y="147523"/>
                        <a:pt x="0" y="173126"/>
                        <a:pt x="3657" y="186537"/>
                      </a:cubicBezTo>
                      <a:cubicBezTo>
                        <a:pt x="7314" y="199948"/>
                        <a:pt x="28041" y="210921"/>
                        <a:pt x="47548" y="208483"/>
                      </a:cubicBezTo>
                      <a:cubicBezTo>
                        <a:pt x="67055" y="206045"/>
                        <a:pt x="92659" y="179222"/>
                        <a:pt x="120700" y="171907"/>
                      </a:cubicBezTo>
                      <a:cubicBezTo>
                        <a:pt x="148741" y="164592"/>
                        <a:pt x="184099" y="175565"/>
                        <a:pt x="215798" y="164592"/>
                      </a:cubicBezTo>
                      <a:cubicBezTo>
                        <a:pt x="247497" y="153619"/>
                        <a:pt x="284073" y="124358"/>
                        <a:pt x="310895" y="106070"/>
                      </a:cubicBezTo>
                      <a:cubicBezTo>
                        <a:pt x="337717" y="87782"/>
                        <a:pt x="370636" y="69494"/>
                        <a:pt x="376732" y="54864"/>
                      </a:cubicBezTo>
                      <a:cubicBezTo>
                        <a:pt x="382828" y="40234"/>
                        <a:pt x="359663" y="25603"/>
                        <a:pt x="347471" y="18288"/>
                      </a:cubicBezTo>
                      <a:cubicBezTo>
                        <a:pt x="335279" y="10973"/>
                        <a:pt x="310895" y="0"/>
                        <a:pt x="288950" y="365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3" name="Freeform 62"/>
                <p:cNvSpPr/>
                <p:nvPr/>
              </p:nvSpPr>
              <p:spPr>
                <a:xfrm>
                  <a:off x="11644579" y="1453287"/>
                  <a:ext cx="587655" cy="123139"/>
                </a:xfrm>
                <a:custGeom>
                  <a:avLst/>
                  <a:gdLst>
                    <a:gd name="connsiteX0" fmla="*/ 293827 w 587655"/>
                    <a:gd name="connsiteY0" fmla="*/ 2438 h 123139"/>
                    <a:gd name="connsiteX1" fmla="*/ 154839 w 587655"/>
                    <a:gd name="connsiteY1" fmla="*/ 9753 h 123139"/>
                    <a:gd name="connsiteX2" fmla="*/ 15850 w 587655"/>
                    <a:gd name="connsiteY2" fmla="*/ 31699 h 123139"/>
                    <a:gd name="connsiteX3" fmla="*/ 59741 w 587655"/>
                    <a:gd name="connsiteY3" fmla="*/ 68275 h 123139"/>
                    <a:gd name="connsiteX4" fmla="*/ 154839 w 587655"/>
                    <a:gd name="connsiteY4" fmla="*/ 68275 h 123139"/>
                    <a:gd name="connsiteX5" fmla="*/ 206045 w 587655"/>
                    <a:gd name="connsiteY5" fmla="*/ 104851 h 123139"/>
                    <a:gd name="connsiteX6" fmla="*/ 308458 w 587655"/>
                    <a:gd name="connsiteY6" fmla="*/ 90220 h 123139"/>
                    <a:gd name="connsiteX7" fmla="*/ 454762 w 587655"/>
                    <a:gd name="connsiteY7" fmla="*/ 119481 h 123139"/>
                    <a:gd name="connsiteX8" fmla="*/ 520599 w 587655"/>
                    <a:gd name="connsiteY8" fmla="*/ 112166 h 123139"/>
                    <a:gd name="connsiteX9" fmla="*/ 410871 w 587655"/>
                    <a:gd name="connsiteY9" fmla="*/ 68275 h 123139"/>
                    <a:gd name="connsiteX10" fmla="*/ 564490 w 587655"/>
                    <a:gd name="connsiteY10" fmla="*/ 60959 h 123139"/>
                    <a:gd name="connsiteX11" fmla="*/ 549859 w 587655"/>
                    <a:gd name="connsiteY11" fmla="*/ 46329 h 123139"/>
                    <a:gd name="connsiteX12" fmla="*/ 366979 w 587655"/>
                    <a:gd name="connsiteY12" fmla="*/ 9753 h 123139"/>
                    <a:gd name="connsiteX13" fmla="*/ 352349 w 587655"/>
                    <a:gd name="connsiteY13" fmla="*/ 24383 h 123139"/>
                    <a:gd name="connsiteX14" fmla="*/ 293827 w 587655"/>
                    <a:gd name="connsiteY14" fmla="*/ 2438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655" h="123139">
                      <a:moveTo>
                        <a:pt x="293827" y="2438"/>
                      </a:moveTo>
                      <a:cubicBezTo>
                        <a:pt x="260909" y="0"/>
                        <a:pt x="201168" y="4876"/>
                        <a:pt x="154839" y="9753"/>
                      </a:cubicBezTo>
                      <a:cubicBezTo>
                        <a:pt x="108510" y="14630"/>
                        <a:pt x="31700" y="21945"/>
                        <a:pt x="15850" y="31699"/>
                      </a:cubicBezTo>
                      <a:cubicBezTo>
                        <a:pt x="0" y="41453"/>
                        <a:pt x="36576" y="62179"/>
                        <a:pt x="59741" y="68275"/>
                      </a:cubicBezTo>
                      <a:cubicBezTo>
                        <a:pt x="82906" y="74371"/>
                        <a:pt x="130455" y="62179"/>
                        <a:pt x="154839" y="68275"/>
                      </a:cubicBezTo>
                      <a:cubicBezTo>
                        <a:pt x="179223" y="74371"/>
                        <a:pt x="180442" y="101194"/>
                        <a:pt x="206045" y="104851"/>
                      </a:cubicBezTo>
                      <a:cubicBezTo>
                        <a:pt x="231648" y="108508"/>
                        <a:pt x="267005" y="87782"/>
                        <a:pt x="308458" y="90220"/>
                      </a:cubicBezTo>
                      <a:cubicBezTo>
                        <a:pt x="349911" y="92658"/>
                        <a:pt x="419405" y="115823"/>
                        <a:pt x="454762" y="119481"/>
                      </a:cubicBezTo>
                      <a:cubicBezTo>
                        <a:pt x="490119" y="123139"/>
                        <a:pt x="527914" y="120700"/>
                        <a:pt x="520599" y="112166"/>
                      </a:cubicBezTo>
                      <a:cubicBezTo>
                        <a:pt x="513284" y="103632"/>
                        <a:pt x="403556" y="76810"/>
                        <a:pt x="410871" y="68275"/>
                      </a:cubicBezTo>
                      <a:cubicBezTo>
                        <a:pt x="418186" y="59741"/>
                        <a:pt x="541325" y="64617"/>
                        <a:pt x="564490" y="60959"/>
                      </a:cubicBezTo>
                      <a:cubicBezTo>
                        <a:pt x="587655" y="57301"/>
                        <a:pt x="582777" y="54863"/>
                        <a:pt x="549859" y="46329"/>
                      </a:cubicBezTo>
                      <a:cubicBezTo>
                        <a:pt x="516941" y="37795"/>
                        <a:pt x="399897" y="13411"/>
                        <a:pt x="366979" y="9753"/>
                      </a:cubicBezTo>
                      <a:cubicBezTo>
                        <a:pt x="334061" y="6095"/>
                        <a:pt x="366979" y="25602"/>
                        <a:pt x="352349" y="24383"/>
                      </a:cubicBezTo>
                      <a:cubicBezTo>
                        <a:pt x="337719" y="23164"/>
                        <a:pt x="326745" y="4876"/>
                        <a:pt x="293827" y="243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4" name="Freeform 63"/>
                <p:cNvSpPr/>
                <p:nvPr/>
              </p:nvSpPr>
              <p:spPr>
                <a:xfrm>
                  <a:off x="12888163" y="1773936"/>
                  <a:ext cx="279197" cy="153620"/>
                </a:xfrm>
                <a:custGeom>
                  <a:avLst/>
                  <a:gdLst>
                    <a:gd name="connsiteX0" fmla="*/ 279197 w 279197"/>
                    <a:gd name="connsiteY0" fmla="*/ 113386 h 153620"/>
                    <a:gd name="connsiteX1" fmla="*/ 191415 w 279197"/>
                    <a:gd name="connsiteY1" fmla="*/ 62179 h 153620"/>
                    <a:gd name="connsiteX2" fmla="*/ 110947 w 279197"/>
                    <a:gd name="connsiteY2" fmla="*/ 18288 h 153620"/>
                    <a:gd name="connsiteX3" fmla="*/ 30480 w 279197"/>
                    <a:gd name="connsiteY3" fmla="*/ 3658 h 153620"/>
                    <a:gd name="connsiteX4" fmla="*/ 1219 w 279197"/>
                    <a:gd name="connsiteY4" fmla="*/ 40234 h 153620"/>
                    <a:gd name="connsiteX5" fmla="*/ 37795 w 279197"/>
                    <a:gd name="connsiteY5" fmla="*/ 84125 h 153620"/>
                    <a:gd name="connsiteX6" fmla="*/ 132893 w 279197"/>
                    <a:gd name="connsiteY6" fmla="*/ 149962 h 153620"/>
                    <a:gd name="connsiteX7" fmla="*/ 132893 w 279197"/>
                    <a:gd name="connsiteY7" fmla="*/ 106070 h 153620"/>
                    <a:gd name="connsiteX8" fmla="*/ 191415 w 279197"/>
                    <a:gd name="connsiteY8" fmla="*/ 98755 h 153620"/>
                    <a:gd name="connsiteX9" fmla="*/ 279197 w 279197"/>
                    <a:gd name="connsiteY9" fmla="*/ 113386 h 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197" h="153620">
                      <a:moveTo>
                        <a:pt x="279197" y="113386"/>
                      </a:moveTo>
                      <a:cubicBezTo>
                        <a:pt x="279197" y="107290"/>
                        <a:pt x="219457" y="78029"/>
                        <a:pt x="191415" y="62179"/>
                      </a:cubicBezTo>
                      <a:cubicBezTo>
                        <a:pt x="163373" y="46329"/>
                        <a:pt x="137770" y="28042"/>
                        <a:pt x="110947" y="18288"/>
                      </a:cubicBezTo>
                      <a:cubicBezTo>
                        <a:pt x="84125" y="8535"/>
                        <a:pt x="48768" y="0"/>
                        <a:pt x="30480" y="3658"/>
                      </a:cubicBezTo>
                      <a:cubicBezTo>
                        <a:pt x="12192" y="7316"/>
                        <a:pt x="0" y="26823"/>
                        <a:pt x="1219" y="40234"/>
                      </a:cubicBezTo>
                      <a:cubicBezTo>
                        <a:pt x="2438" y="53645"/>
                        <a:pt x="15849" y="65837"/>
                        <a:pt x="37795" y="84125"/>
                      </a:cubicBezTo>
                      <a:cubicBezTo>
                        <a:pt x="59741" y="102413"/>
                        <a:pt x="117043" y="146304"/>
                        <a:pt x="132893" y="149962"/>
                      </a:cubicBezTo>
                      <a:cubicBezTo>
                        <a:pt x="148743" y="153620"/>
                        <a:pt x="123139" y="114604"/>
                        <a:pt x="132893" y="106070"/>
                      </a:cubicBezTo>
                      <a:cubicBezTo>
                        <a:pt x="142647" y="97536"/>
                        <a:pt x="168250" y="92659"/>
                        <a:pt x="191415" y="98755"/>
                      </a:cubicBezTo>
                      <a:cubicBezTo>
                        <a:pt x="214580" y="104851"/>
                        <a:pt x="279197" y="119482"/>
                        <a:pt x="279197" y="11338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5" name="Freeform 64"/>
                <p:cNvSpPr/>
                <p:nvPr/>
              </p:nvSpPr>
              <p:spPr>
                <a:xfrm>
                  <a:off x="13850112" y="4951172"/>
                  <a:ext cx="230429" cy="437692"/>
                </a:xfrm>
                <a:custGeom>
                  <a:avLst/>
                  <a:gdLst>
                    <a:gd name="connsiteX0" fmla="*/ 180442 w 230429"/>
                    <a:gd name="connsiteY0" fmla="*/ 74370 h 437692"/>
                    <a:gd name="connsiteX1" fmla="*/ 121920 w 230429"/>
                    <a:gd name="connsiteY1" fmla="*/ 220674 h 437692"/>
                    <a:gd name="connsiteX2" fmla="*/ 129235 w 230429"/>
                    <a:gd name="connsiteY2" fmla="*/ 235305 h 437692"/>
                    <a:gd name="connsiteX3" fmla="*/ 92659 w 230429"/>
                    <a:gd name="connsiteY3" fmla="*/ 337718 h 437692"/>
                    <a:gd name="connsiteX4" fmla="*/ 12192 w 230429"/>
                    <a:gd name="connsiteY4" fmla="*/ 432815 h 437692"/>
                    <a:gd name="connsiteX5" fmla="*/ 19507 w 230429"/>
                    <a:gd name="connsiteY5" fmla="*/ 366978 h 437692"/>
                    <a:gd name="connsiteX6" fmla="*/ 41453 w 230429"/>
                    <a:gd name="connsiteY6" fmla="*/ 286511 h 437692"/>
                    <a:gd name="connsiteX7" fmla="*/ 99974 w 230429"/>
                    <a:gd name="connsiteY7" fmla="*/ 249935 h 437692"/>
                    <a:gd name="connsiteX8" fmla="*/ 92659 w 230429"/>
                    <a:gd name="connsiteY8" fmla="*/ 140207 h 437692"/>
                    <a:gd name="connsiteX9" fmla="*/ 217018 w 230429"/>
                    <a:gd name="connsiteY9" fmla="*/ 8534 h 437692"/>
                    <a:gd name="connsiteX10" fmla="*/ 180442 w 230429"/>
                    <a:gd name="connsiteY10" fmla="*/ 74370 h 4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9" h="437692">
                      <a:moveTo>
                        <a:pt x="180442" y="74370"/>
                      </a:moveTo>
                      <a:cubicBezTo>
                        <a:pt x="164592" y="109727"/>
                        <a:pt x="130455" y="193852"/>
                        <a:pt x="121920" y="220674"/>
                      </a:cubicBezTo>
                      <a:cubicBezTo>
                        <a:pt x="113386" y="247497"/>
                        <a:pt x="134112" y="215798"/>
                        <a:pt x="129235" y="235305"/>
                      </a:cubicBezTo>
                      <a:cubicBezTo>
                        <a:pt x="124358" y="254812"/>
                        <a:pt x="112166" y="304800"/>
                        <a:pt x="92659" y="337718"/>
                      </a:cubicBezTo>
                      <a:cubicBezTo>
                        <a:pt x="73152" y="370636"/>
                        <a:pt x="24384" y="427938"/>
                        <a:pt x="12192" y="432815"/>
                      </a:cubicBezTo>
                      <a:cubicBezTo>
                        <a:pt x="0" y="437692"/>
                        <a:pt x="14630" y="391362"/>
                        <a:pt x="19507" y="366978"/>
                      </a:cubicBezTo>
                      <a:cubicBezTo>
                        <a:pt x="24384" y="342594"/>
                        <a:pt x="28042" y="306018"/>
                        <a:pt x="41453" y="286511"/>
                      </a:cubicBezTo>
                      <a:cubicBezTo>
                        <a:pt x="54864" y="267004"/>
                        <a:pt x="91440" y="274319"/>
                        <a:pt x="99974" y="249935"/>
                      </a:cubicBezTo>
                      <a:cubicBezTo>
                        <a:pt x="108508" y="225551"/>
                        <a:pt x="73152" y="180441"/>
                        <a:pt x="92659" y="140207"/>
                      </a:cubicBezTo>
                      <a:cubicBezTo>
                        <a:pt x="112166" y="99974"/>
                        <a:pt x="203607" y="17068"/>
                        <a:pt x="217018" y="8534"/>
                      </a:cubicBezTo>
                      <a:cubicBezTo>
                        <a:pt x="230429" y="0"/>
                        <a:pt x="196292" y="39013"/>
                        <a:pt x="180442" y="74370"/>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6" name="Freeform 65"/>
                <p:cNvSpPr/>
                <p:nvPr/>
              </p:nvSpPr>
              <p:spPr>
                <a:xfrm>
                  <a:off x="13939113" y="4739031"/>
                  <a:ext cx="87783" cy="201168"/>
                </a:xfrm>
                <a:custGeom>
                  <a:avLst/>
                  <a:gdLst>
                    <a:gd name="connsiteX0" fmla="*/ 76810 w 87783"/>
                    <a:gd name="connsiteY0" fmla="*/ 1219 h 201168"/>
                    <a:gd name="connsiteX1" fmla="*/ 84125 w 87783"/>
                    <a:gd name="connsiteY1" fmla="*/ 59740 h 201168"/>
                    <a:gd name="connsiteX2" fmla="*/ 54865 w 87783"/>
                    <a:gd name="connsiteY2" fmla="*/ 118262 h 201168"/>
                    <a:gd name="connsiteX3" fmla="*/ 3658 w 87783"/>
                    <a:gd name="connsiteY3" fmla="*/ 198729 h 201168"/>
                    <a:gd name="connsiteX4" fmla="*/ 32919 w 87783"/>
                    <a:gd name="connsiteY4" fmla="*/ 103631 h 201168"/>
                    <a:gd name="connsiteX5" fmla="*/ 40234 w 87783"/>
                    <a:gd name="connsiteY5" fmla="*/ 52425 h 201168"/>
                    <a:gd name="connsiteX6" fmla="*/ 76810 w 87783"/>
                    <a:gd name="connsiteY6" fmla="*/ 1219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3" h="201168">
                      <a:moveTo>
                        <a:pt x="76810" y="1219"/>
                      </a:moveTo>
                      <a:cubicBezTo>
                        <a:pt x="84125" y="2438"/>
                        <a:pt x="87783" y="40233"/>
                        <a:pt x="84125" y="59740"/>
                      </a:cubicBezTo>
                      <a:cubicBezTo>
                        <a:pt x="80468" y="79247"/>
                        <a:pt x="68276" y="95097"/>
                        <a:pt x="54865" y="118262"/>
                      </a:cubicBezTo>
                      <a:cubicBezTo>
                        <a:pt x="41454" y="141427"/>
                        <a:pt x="7316" y="201168"/>
                        <a:pt x="3658" y="198729"/>
                      </a:cubicBezTo>
                      <a:cubicBezTo>
                        <a:pt x="0" y="196291"/>
                        <a:pt x="26823" y="128015"/>
                        <a:pt x="32919" y="103631"/>
                      </a:cubicBezTo>
                      <a:cubicBezTo>
                        <a:pt x="39015" y="79247"/>
                        <a:pt x="34138" y="70713"/>
                        <a:pt x="40234" y="52425"/>
                      </a:cubicBezTo>
                      <a:cubicBezTo>
                        <a:pt x="46330" y="34137"/>
                        <a:pt x="69495" y="0"/>
                        <a:pt x="76810" y="121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sp>
            <p:nvSpPr>
              <p:cNvPr id="49" name="Freeform 8"/>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0" name="Freeform 49"/>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1" name="Freeform 50"/>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grpSp>
      <p:sp>
        <p:nvSpPr>
          <p:cNvPr id="4" name="Freeform 3"/>
          <p:cNvSpPr/>
          <p:nvPr/>
        </p:nvSpPr>
        <p:spPr>
          <a:xfrm>
            <a:off x="376726" y="1511167"/>
            <a:ext cx="6195114" cy="3678349"/>
          </a:xfrm>
          <a:custGeom>
            <a:avLst/>
            <a:gdLst>
              <a:gd name="connsiteX0" fmla="*/ 1487606 w 6782937"/>
              <a:gd name="connsiteY0" fmla="*/ 0 h 3261815"/>
              <a:gd name="connsiteX1" fmla="*/ 4244453 w 6782937"/>
              <a:gd name="connsiteY1" fmla="*/ 204717 h 3261815"/>
              <a:gd name="connsiteX2" fmla="*/ 2606722 w 6782937"/>
              <a:gd name="connsiteY2" fmla="*/ 777923 h 3261815"/>
              <a:gd name="connsiteX3" fmla="*/ 2825086 w 6782937"/>
              <a:gd name="connsiteY3" fmla="*/ 968991 h 3261815"/>
              <a:gd name="connsiteX4" fmla="*/ 2320119 w 6782937"/>
              <a:gd name="connsiteY4" fmla="*/ 1105469 h 3261815"/>
              <a:gd name="connsiteX5" fmla="*/ 395785 w 6782937"/>
              <a:gd name="connsiteY5" fmla="*/ 1596788 h 3261815"/>
              <a:gd name="connsiteX6" fmla="*/ 4694829 w 6782937"/>
              <a:gd name="connsiteY6" fmla="*/ 2347415 h 3261815"/>
              <a:gd name="connsiteX7" fmla="*/ 6782937 w 6782937"/>
              <a:gd name="connsiteY7" fmla="*/ 3261815 h 32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937" h="3261815">
                <a:moveTo>
                  <a:pt x="1487606" y="0"/>
                </a:moveTo>
                <a:cubicBezTo>
                  <a:pt x="2772770" y="37531"/>
                  <a:pt x="4057934" y="75063"/>
                  <a:pt x="4244453" y="204717"/>
                </a:cubicBezTo>
                <a:cubicBezTo>
                  <a:pt x="4430972" y="334371"/>
                  <a:pt x="2843283" y="650544"/>
                  <a:pt x="2606722" y="777923"/>
                </a:cubicBezTo>
                <a:cubicBezTo>
                  <a:pt x="2370161" y="905302"/>
                  <a:pt x="2872853" y="914400"/>
                  <a:pt x="2825086" y="968991"/>
                </a:cubicBezTo>
                <a:cubicBezTo>
                  <a:pt x="2777319" y="1023582"/>
                  <a:pt x="2320119" y="1105469"/>
                  <a:pt x="2320119" y="1105469"/>
                </a:cubicBezTo>
                <a:cubicBezTo>
                  <a:pt x="1915236" y="1210102"/>
                  <a:pt x="0" y="1389797"/>
                  <a:pt x="395785" y="1596788"/>
                </a:cubicBezTo>
                <a:cubicBezTo>
                  <a:pt x="791570" y="1803779"/>
                  <a:pt x="3630304" y="2069911"/>
                  <a:pt x="4694829" y="2347415"/>
                </a:cubicBezTo>
                <a:cubicBezTo>
                  <a:pt x="5759354" y="2624919"/>
                  <a:pt x="6271145" y="2943367"/>
                  <a:pt x="6782937" y="3261815"/>
                </a:cubicBezTo>
              </a:path>
            </a:pathLst>
          </a:custGeom>
          <a:ln w="57150">
            <a:gradFill>
              <a:gsLst>
                <a:gs pos="0">
                  <a:schemeClr val="tx1"/>
                </a:gs>
                <a:gs pos="13000">
                  <a:schemeClr val="accent1">
                    <a:lumMod val="75000"/>
                  </a:schemeClr>
                </a:gs>
              </a:gsLst>
              <a:lin ang="5400000" scaled="0"/>
            </a:gradFill>
          </a:ln>
          <a:effectLst>
            <a:glow rad="63500">
              <a:schemeClr val="accent1">
                <a:satMod val="175000"/>
                <a:alpha val="40000"/>
              </a:schemeClr>
            </a:glow>
            <a:outerShdw blurRad="215900" dist="38100" dir="5400000" sx="104000" sy="104000" algn="t" rotWithShape="0">
              <a:prstClr val="black">
                <a:alpha val="73000"/>
              </a:prstClr>
            </a:outerShdw>
          </a:effectLst>
          <a:scene3d>
            <a:camera prst="perspectiveRelaxed" fov="7200000">
              <a:rot lat="18273603" lon="0" rev="0"/>
            </a:camera>
            <a:lightRig rig="threePt" dir="t"/>
          </a:scene3d>
          <a:sp3d extrusionH="3810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32" name="Rounded Rectangle 31"/>
          <p:cNvSpPr/>
          <p:nvPr/>
        </p:nvSpPr>
        <p:spPr>
          <a:xfrm>
            <a:off x="3899200" y="3096047"/>
            <a:ext cx="4806650" cy="3061866"/>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a:scene3d>
            <a:camera prst="orthographicFront"/>
            <a:lightRig rig="threePt" dir="t"/>
          </a:scene3d>
          <a:sp3d>
            <a:bevelT w="1016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1" name="Rectangle 40"/>
          <p:cNvSpPr/>
          <p:nvPr/>
        </p:nvSpPr>
        <p:spPr>
          <a:xfrm>
            <a:off x="4166395" y="3463979"/>
            <a:ext cx="4437633" cy="2326002"/>
          </a:xfrm>
          <a:prstGeom prst="rect">
            <a:avLst/>
          </a:prstGeom>
        </p:spPr>
        <p:txBody>
          <a:bodyPr wrap="square" tIns="46800" anchor="ctr" anchorCtr="0">
            <a:noAutofit/>
          </a:bodyPr>
          <a:lstStyle/>
          <a:p>
            <a:pPr marL="457200" indent="-457200">
              <a:spcAft>
                <a:spcPts val="600"/>
              </a:spcAft>
              <a:buFont typeface="Courier New" pitchFamily="49" charset="0"/>
              <a:buChar char="o"/>
            </a:pPr>
            <a:r>
              <a:rPr lang="en-US" sz="2000" b="1" dirty="0">
                <a:solidFill>
                  <a:srgbClr val="6CAEDF">
                    <a:lumMod val="60000"/>
                    <a:lumOff val="40000"/>
                  </a:srgbClr>
                </a:solidFill>
              </a:rPr>
              <a:t>Industry &amp; Market Overview</a:t>
            </a:r>
          </a:p>
          <a:p>
            <a:pPr marL="457200" indent="-457200">
              <a:spcAft>
                <a:spcPts val="600"/>
              </a:spcAft>
              <a:buFont typeface="Courier New" pitchFamily="49" charset="0"/>
              <a:buChar char="o"/>
            </a:pPr>
            <a:r>
              <a:rPr lang="en-US" sz="2000" b="1" dirty="0">
                <a:solidFill>
                  <a:srgbClr val="6CAEDF">
                    <a:lumMod val="60000"/>
                    <a:lumOff val="40000"/>
                  </a:srgbClr>
                </a:solidFill>
              </a:rPr>
              <a:t>Competitive Landscape</a:t>
            </a:r>
          </a:p>
          <a:p>
            <a:pPr marL="457200" indent="-457200">
              <a:spcAft>
                <a:spcPts val="600"/>
              </a:spcAft>
              <a:buFont typeface="Courier New" pitchFamily="49" charset="0"/>
              <a:buChar char="o"/>
            </a:pPr>
            <a:r>
              <a:rPr lang="en-US" sz="2000" b="1" dirty="0">
                <a:solidFill>
                  <a:srgbClr val="6CAEDF">
                    <a:lumMod val="60000"/>
                    <a:lumOff val="40000"/>
                  </a:srgbClr>
                </a:solidFill>
              </a:rPr>
              <a:t>Buying Criteria</a:t>
            </a:r>
          </a:p>
          <a:p>
            <a:pPr marL="457200" indent="-457200">
              <a:spcAft>
                <a:spcPts val="600"/>
              </a:spcAft>
              <a:buFont typeface="Courier New" pitchFamily="49" charset="0"/>
              <a:buChar char="o"/>
            </a:pPr>
            <a:r>
              <a:rPr lang="en-US" sz="2000" b="1" dirty="0">
                <a:solidFill>
                  <a:srgbClr val="6CAEDF">
                    <a:lumMod val="60000"/>
                    <a:lumOff val="40000"/>
                  </a:srgbClr>
                </a:solidFill>
              </a:rPr>
              <a:t>Future View of the Market</a:t>
            </a:r>
          </a:p>
          <a:p>
            <a:pPr marL="457200" indent="-457200">
              <a:spcAft>
                <a:spcPts val="600"/>
              </a:spcAft>
              <a:buFont typeface="Courier New" pitchFamily="49" charset="0"/>
              <a:buChar char="o"/>
            </a:pPr>
            <a:r>
              <a:rPr lang="en-US" sz="2000" b="1" dirty="0">
                <a:solidFill>
                  <a:schemeClr val="bg1"/>
                </a:solidFill>
              </a:rPr>
              <a:t>Advice for the Technology Supplier</a:t>
            </a:r>
          </a:p>
        </p:txBody>
      </p:sp>
      <p:sp>
        <p:nvSpPr>
          <p:cNvPr id="34" name="Slide Number Placeholder 33"/>
          <p:cNvSpPr>
            <a:spLocks noGrp="1"/>
          </p:cNvSpPr>
          <p:nvPr>
            <p:ph type="sldNum" sz="quarter" idx="12"/>
          </p:nvPr>
        </p:nvSpPr>
        <p:spPr/>
        <p:txBody>
          <a:bodyPr/>
          <a:lstStyle/>
          <a:p>
            <a:fld id="{30879362-658A-E344-B7E9-F19991414F7F}" type="slidenum">
              <a:rPr lang="en-US" smtClean="0"/>
              <a:pPr/>
              <a:t>23</a:t>
            </a:fld>
            <a:endParaRPr lang="en-US" dirty="0"/>
          </a:p>
        </p:txBody>
      </p:sp>
      <p:sp>
        <p:nvSpPr>
          <p:cNvPr id="33" name="Footer Placeholder 3"/>
          <p:cNvSpPr>
            <a:spLocks noGrp="1"/>
          </p:cNvSpPr>
          <p:nvPr>
            <p:ph type="ftr" sz="quarter" idx="11"/>
          </p:nvPr>
        </p:nvSpPr>
        <p:spPr>
          <a:xfrm>
            <a:off x="2354687" y="6479551"/>
            <a:ext cx="4434626" cy="365125"/>
          </a:xfrm>
        </p:spPr>
        <p:txBody>
          <a:bodyPr/>
          <a:lstStyle/>
          <a:p>
            <a:r>
              <a:rPr lang="en-US" dirty="0">
                <a:solidFill>
                  <a:prstClr val="white">
                    <a:lumMod val="75000"/>
                  </a:prstClr>
                </a:solidFill>
              </a:rPr>
              <a:t>© IDC   Visit us at IDC.com and follow us on Twitter: @IDC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for HPC Suppliers</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24</a:t>
            </a:fld>
            <a:endParaRPr lang="en-US"/>
          </a:p>
        </p:txBody>
      </p:sp>
      <p:sp>
        <p:nvSpPr>
          <p:cNvPr id="7" name="TextBox 6"/>
          <p:cNvSpPr txBox="1"/>
          <p:nvPr/>
        </p:nvSpPr>
        <p:spPr>
          <a:xfrm>
            <a:off x="555584" y="1417638"/>
            <a:ext cx="8044406" cy="4785926"/>
          </a:xfrm>
          <a:prstGeom prst="rect">
            <a:avLst/>
          </a:prstGeom>
          <a:noFill/>
        </p:spPr>
        <p:txBody>
          <a:bodyPr wrap="square" lIns="91440" rtlCol="0">
            <a:spAutoFit/>
          </a:bodyPr>
          <a:lstStyle/>
          <a:p>
            <a:pPr>
              <a:spcAft>
                <a:spcPts val="600"/>
              </a:spcAft>
              <a:buClr>
                <a:schemeClr val="tx2"/>
              </a:buClr>
            </a:pPr>
            <a:r>
              <a:rPr lang="en-US" b="1" dirty="0"/>
              <a:t>Users will want the option of mixing HPC and HPDA applications seamlessly</a:t>
            </a:r>
          </a:p>
          <a:p>
            <a:pPr marL="285750" indent="-285750">
              <a:spcAft>
                <a:spcPts val="600"/>
              </a:spcAft>
              <a:buClr>
                <a:schemeClr val="tx2"/>
              </a:buClr>
              <a:buFont typeface="Arial" panose="020B0604020202020204" pitchFamily="34" charset="0"/>
              <a:buChar char="•"/>
            </a:pPr>
            <a:r>
              <a:rPr lang="en-US" dirty="0"/>
              <a:t>And most will not have the in-house talent to understand, much less, supply the big data tools and techniques to make that happen. </a:t>
            </a:r>
          </a:p>
          <a:p>
            <a:pPr>
              <a:spcAft>
                <a:spcPts val="600"/>
              </a:spcAft>
              <a:buClr>
                <a:schemeClr val="tx2"/>
              </a:buClr>
            </a:pPr>
            <a:r>
              <a:rPr lang="en-US" b="1" dirty="0"/>
              <a:t>Users will want the option of shifting workloads effortlessly across on-prem, hybrid, and cloud-based HPCs</a:t>
            </a:r>
          </a:p>
          <a:p>
            <a:pPr marL="285750" indent="-285750">
              <a:spcAft>
                <a:spcPts val="600"/>
              </a:spcAft>
              <a:buClr>
                <a:schemeClr val="tx2"/>
              </a:buClr>
              <a:buFont typeface="Arial" panose="020B0604020202020204" pitchFamily="34" charset="0"/>
              <a:buChar char="•"/>
            </a:pPr>
            <a:r>
              <a:rPr lang="en-US" dirty="0"/>
              <a:t>Hardware and software to support that vision will be highly valued.</a:t>
            </a:r>
          </a:p>
          <a:p>
            <a:pPr>
              <a:spcAft>
                <a:spcPts val="600"/>
              </a:spcAft>
              <a:buClr>
                <a:schemeClr val="tx2"/>
              </a:buClr>
            </a:pPr>
            <a:r>
              <a:rPr lang="en-US" b="1" dirty="0"/>
              <a:t>User will want the option of mixing of open and proprietary hardware and software</a:t>
            </a:r>
          </a:p>
          <a:p>
            <a:pPr marL="285750" indent="-285750">
              <a:spcAft>
                <a:spcPts val="600"/>
              </a:spcAft>
              <a:buClr>
                <a:schemeClr val="tx2"/>
              </a:buClr>
              <a:buFont typeface="Arial" panose="020B0604020202020204" pitchFamily="34" charset="0"/>
              <a:buChar char="•"/>
            </a:pPr>
            <a:r>
              <a:rPr lang="en-US" dirty="0"/>
              <a:t>	Support for open/standardized technology must be genuine and capable.</a:t>
            </a:r>
          </a:p>
          <a:p>
            <a:pPr>
              <a:spcAft>
                <a:spcPts val="600"/>
              </a:spcAft>
              <a:buClr>
                <a:schemeClr val="tx2"/>
              </a:buClr>
            </a:pPr>
            <a:r>
              <a:rPr lang="en-US" b="1" dirty="0"/>
              <a:t>Demonstrated ROI not withstanding, every potential user will need to validate the economic value of a procurement. </a:t>
            </a:r>
          </a:p>
          <a:p>
            <a:pPr marL="285750" indent="-285750">
              <a:spcAft>
                <a:spcPts val="600"/>
              </a:spcAft>
              <a:buClr>
                <a:schemeClr val="tx2"/>
              </a:buClr>
              <a:buFont typeface="Arial" panose="020B0604020202020204" pitchFamily="34" charset="0"/>
              <a:buChar char="•"/>
            </a:pPr>
            <a:r>
              <a:rPr lang="en-US" dirty="0"/>
              <a:t>It s no longer enough to stand above your HPC competitors, you must make your case against all other opportunities costs available to a potential HPC customer. </a:t>
            </a:r>
          </a:p>
        </p:txBody>
      </p:sp>
    </p:spTree>
    <p:extLst>
      <p:ext uri="{BB962C8B-B14F-4D97-AF65-F5344CB8AC3E}">
        <p14:creationId xmlns:p14="http://schemas.microsoft.com/office/powerpoint/2010/main" val="392984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Guidance for the HPDA Suppliers</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25</a:t>
            </a:fld>
            <a:endParaRPr lang="en-US"/>
          </a:p>
        </p:txBody>
      </p:sp>
      <p:sp>
        <p:nvSpPr>
          <p:cNvPr id="7" name="Rectangle 6"/>
          <p:cNvSpPr/>
          <p:nvPr/>
        </p:nvSpPr>
        <p:spPr>
          <a:xfrm>
            <a:off x="558479" y="1323902"/>
            <a:ext cx="7899721" cy="5355312"/>
          </a:xfrm>
          <a:prstGeom prst="rect">
            <a:avLst/>
          </a:prstGeom>
        </p:spPr>
        <p:txBody>
          <a:bodyPr wrap="square">
            <a:spAutoFit/>
          </a:bodyPr>
          <a:lstStyle/>
          <a:p>
            <a:r>
              <a:rPr lang="en-US" b="1" dirty="0"/>
              <a:t>HPDA will drive some sales and help decide others.</a:t>
            </a:r>
          </a:p>
          <a:p>
            <a:pPr marL="285750" indent="-285750">
              <a:buFont typeface="Arial" panose="020B0604020202020204" pitchFamily="34" charset="0"/>
              <a:buChar char="•"/>
            </a:pPr>
            <a:r>
              <a:rPr lang="en-US" dirty="0"/>
              <a:t>Most HPDA work will be run on systems purchased not solely for this purpose, but there will procurements for HPC systems dedicated to high-performance analytics, especially in the life sciences and for fraud protection across massive databases</a:t>
            </a:r>
          </a:p>
          <a:p>
            <a:pPr marL="285750" indent="-285750">
              <a:buFont typeface="Arial" panose="020B0604020202020204" pitchFamily="34" charset="0"/>
              <a:buChar char="•"/>
            </a:pPr>
            <a:endParaRPr lang="en-US" dirty="0"/>
          </a:p>
          <a:p>
            <a:r>
              <a:rPr lang="en-US" b="1" dirty="0"/>
              <a:t>Most HPDA procurements will go to clusters — but not all.</a:t>
            </a:r>
          </a:p>
          <a:p>
            <a:pPr marL="285750" indent="-285750">
              <a:buFont typeface="Arial" panose="020B0604020202020204" pitchFamily="34" charset="0"/>
              <a:buChar char="•"/>
            </a:pPr>
            <a:r>
              <a:rPr lang="en-US" dirty="0"/>
              <a:t>Some will need enhanced interconnect and memory systems for example. </a:t>
            </a:r>
          </a:p>
          <a:p>
            <a:endParaRPr lang="en-US" dirty="0"/>
          </a:p>
          <a:p>
            <a:r>
              <a:rPr lang="en-US" b="1" dirty="0"/>
              <a:t>Not all HPDA problems involve analytics</a:t>
            </a:r>
          </a:p>
          <a:p>
            <a:pPr marL="285750" indent="-285750">
              <a:buFont typeface="Arial" panose="020B0604020202020204" pitchFamily="34" charset="0"/>
              <a:buChar char="•"/>
            </a:pPr>
            <a:r>
              <a:rPr lang="en-US" dirty="0"/>
              <a:t>Data-intensive M&amp;S, and advanced visualization provides important analytical capabilities for many HPDA tasks. </a:t>
            </a:r>
          </a:p>
          <a:p>
            <a:endParaRPr lang="en-US" dirty="0"/>
          </a:p>
          <a:p>
            <a:r>
              <a:rPr lang="en-US" b="1" dirty="0"/>
              <a:t>There are opportunities to create tools for very large data sets</a:t>
            </a:r>
          </a:p>
          <a:p>
            <a:pPr marL="285750" indent="-285750">
              <a:buFont typeface="Arial" panose="020B0604020202020204" pitchFamily="34" charset="0"/>
              <a:buChar char="•"/>
            </a:pPr>
            <a:r>
              <a:rPr lang="en-US" dirty="0"/>
              <a:t>Vendors that create tools for use at this scale can use them as a lever to seize market leadership positions in HPDA. </a:t>
            </a:r>
          </a:p>
          <a:p>
            <a:endParaRPr lang="en-US" dirty="0"/>
          </a:p>
          <a:p>
            <a:endParaRPr lang="en-US" dirty="0"/>
          </a:p>
        </p:txBody>
      </p:sp>
    </p:spTree>
    <p:extLst>
      <p:ext uri="{BB962C8B-B14F-4D97-AF65-F5344CB8AC3E}">
        <p14:creationId xmlns:p14="http://schemas.microsoft.com/office/powerpoint/2010/main" val="142846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369332"/>
          </a:xfrm>
          <a:prstGeom prst="rect">
            <a:avLst/>
          </a:prstGeom>
        </p:spPr>
        <p:txBody>
          <a:bodyPr>
            <a:spAutoFit/>
          </a:bodyPr>
          <a:lstStyle/>
          <a:p>
            <a:endParaRPr lang="en-SG" b="1" dirty="0">
              <a:solidFill>
                <a:srgbClr val="004B85"/>
              </a:solidFill>
              <a:latin typeface="Calibri" pitchFamily="34" charset="0"/>
              <a:cs typeface="Calibri" pitchFamily="34" charset="0"/>
            </a:endParaRPr>
          </a:p>
        </p:txBody>
      </p:sp>
      <p:pic>
        <p:nvPicPr>
          <p:cNvPr id="40" name="Picture 39" descr="askaquestion.jpg"/>
          <p:cNvPicPr>
            <a:picLocks noChangeAspect="1"/>
          </p:cNvPicPr>
          <p:nvPr/>
        </p:nvPicPr>
        <p:blipFill>
          <a:blip r:embed="rId3" cstate="print"/>
          <a:stretch>
            <a:fillRect/>
          </a:stretch>
        </p:blipFill>
        <p:spPr>
          <a:xfrm>
            <a:off x="478972" y="1519660"/>
            <a:ext cx="3810000" cy="4762500"/>
          </a:xfrm>
          <a:prstGeom prst="rect">
            <a:avLst/>
          </a:prstGeom>
        </p:spPr>
      </p:pic>
      <p:sp>
        <p:nvSpPr>
          <p:cNvPr id="18" name="Title 1"/>
          <p:cNvSpPr txBox="1">
            <a:spLocks/>
          </p:cNvSpPr>
          <p:nvPr/>
        </p:nvSpPr>
        <p:spPr bwMode="auto">
          <a:xfrm>
            <a:off x="261938" y="83128"/>
            <a:ext cx="7278687" cy="993775"/>
          </a:xfrm>
          <a:prstGeom prst="rect">
            <a:avLst/>
          </a:prstGeom>
          <a:noFill/>
          <a:ln w="9525">
            <a:noFill/>
            <a:miter lim="800000"/>
            <a:headEnd/>
            <a:tailEnd/>
          </a:ln>
          <a:effectLst>
            <a:outerShdw dist="17961" dir="2700000" algn="ctr" rotWithShape="0">
              <a:srgbClr val="013064"/>
            </a:outerShdw>
          </a:effectLst>
        </p:spPr>
        <p:txBody>
          <a:bodyPr vert="horz" wrap="square" lIns="91440" tIns="45720" rIns="91440" bIns="45720" numCol="1" anchor="ctr" anchorCtr="0" compatLnSpc="1">
            <a:prstTxWarp prst="textNoShape">
              <a:avLst/>
            </a:prstTxWarp>
          </a:bodyPr>
          <a:lstStyle/>
          <a:p>
            <a:pPr defTabSz="914400" eaLnBrk="0" fontAlgn="base" hangingPunct="0">
              <a:lnSpc>
                <a:spcPct val="90000"/>
              </a:lnSpc>
              <a:spcBef>
                <a:spcPct val="0"/>
              </a:spcBef>
              <a:spcAft>
                <a:spcPct val="0"/>
              </a:spcAft>
              <a:defRPr/>
            </a:pPr>
            <a:endParaRPr lang="en-US" sz="3200" kern="0" dirty="0">
              <a:solidFill>
                <a:srgbClr val="004B85"/>
              </a:solidFill>
            </a:endParaRPr>
          </a:p>
        </p:txBody>
      </p:sp>
      <p:sp>
        <p:nvSpPr>
          <p:cNvPr id="3" name="Title 2"/>
          <p:cNvSpPr>
            <a:spLocks noGrp="1"/>
          </p:cNvSpPr>
          <p:nvPr>
            <p:ph type="title"/>
          </p:nvPr>
        </p:nvSpPr>
        <p:spPr/>
        <p:txBody>
          <a:bodyPr>
            <a:normAutofit/>
          </a:bodyPr>
          <a:lstStyle/>
          <a:p>
            <a:r>
              <a:rPr lang="en-US" dirty="0"/>
              <a:t>Thank You </a:t>
            </a:r>
          </a:p>
        </p:txBody>
      </p:sp>
      <p:sp>
        <p:nvSpPr>
          <p:cNvPr id="2" name="Footer Placeholder 1"/>
          <p:cNvSpPr>
            <a:spLocks noGrp="1"/>
          </p:cNvSpPr>
          <p:nvPr>
            <p:ph type="ftr" sz="quarter" idx="11"/>
          </p:nvPr>
        </p:nvSpPr>
        <p:spPr/>
        <p:txBody>
          <a:bodyPr/>
          <a:lstStyle/>
          <a:p>
            <a:r>
              <a:rPr lang="en-US">
                <a:solidFill>
                  <a:prstClr val="white">
                    <a:lumMod val="75000"/>
                  </a:prstClr>
                </a:solidFill>
              </a:rPr>
              <a:t>© IDC   Visit us at IDC.com and follow us on Twitter: @IDC</a:t>
            </a:r>
            <a:endParaRPr lang="en-US" dirty="0">
              <a:solidFill>
                <a:prstClr val="white">
                  <a:lumMod val="75000"/>
                </a:prstClr>
              </a:solidFill>
            </a:endParaRPr>
          </a:p>
        </p:txBody>
      </p:sp>
      <p:sp>
        <p:nvSpPr>
          <p:cNvPr id="10" name="Slide Number Placeholder 9"/>
          <p:cNvSpPr>
            <a:spLocks noGrp="1"/>
          </p:cNvSpPr>
          <p:nvPr>
            <p:ph type="sldNum" sz="quarter" idx="12"/>
          </p:nvPr>
        </p:nvSpPr>
        <p:spPr/>
        <p:txBody>
          <a:bodyPr/>
          <a:lstStyle/>
          <a:p>
            <a:fld id="{30879362-658A-E344-B7E9-F19991414F7F}" type="slidenum">
              <a:rPr lang="en-US" smtClean="0"/>
              <a:pPr/>
              <a:t>26</a:t>
            </a:fld>
            <a:endParaRPr lang="en-US"/>
          </a:p>
        </p:txBody>
      </p:sp>
      <p:sp>
        <p:nvSpPr>
          <p:cNvPr id="4" name="Rectangle 3"/>
          <p:cNvSpPr/>
          <p:nvPr/>
        </p:nvSpPr>
        <p:spPr>
          <a:xfrm>
            <a:off x="5235677" y="1906054"/>
            <a:ext cx="2993923" cy="33547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eaLnBrk="0" hangingPunct="0">
              <a:lnSpc>
                <a:spcPct val="150000"/>
              </a:lnSpc>
              <a:spcBef>
                <a:spcPts val="600"/>
              </a:spcBef>
              <a:spcAft>
                <a:spcPts val="600"/>
              </a:spcAft>
            </a:pPr>
            <a:r>
              <a:rPr lang="en-US" b="1" dirty="0"/>
              <a:t>Any Questions?</a:t>
            </a:r>
          </a:p>
          <a:p>
            <a:pPr eaLnBrk="0" hangingPunct="0">
              <a:lnSpc>
                <a:spcPct val="150000"/>
              </a:lnSpc>
              <a:spcBef>
                <a:spcPts val="600"/>
              </a:spcBef>
              <a:spcAft>
                <a:spcPts val="600"/>
              </a:spcAft>
            </a:pPr>
            <a:r>
              <a:rPr lang="en-US" b="1" dirty="0"/>
              <a:t>Contact:</a:t>
            </a:r>
          </a:p>
          <a:p>
            <a:pPr eaLnBrk="0" hangingPunct="0">
              <a:lnSpc>
                <a:spcPct val="150000"/>
              </a:lnSpc>
              <a:spcBef>
                <a:spcPts val="600"/>
              </a:spcBef>
              <a:spcAft>
                <a:spcPts val="600"/>
              </a:spcAft>
            </a:pPr>
            <a:r>
              <a:rPr lang="en-US" b="1" dirty="0"/>
              <a:t>ejoseph@idc.com</a:t>
            </a:r>
          </a:p>
          <a:p>
            <a:pPr eaLnBrk="0" hangingPunct="0">
              <a:lnSpc>
                <a:spcPct val="150000"/>
              </a:lnSpc>
              <a:spcBef>
                <a:spcPts val="600"/>
              </a:spcBef>
              <a:spcAft>
                <a:spcPts val="600"/>
              </a:spcAft>
            </a:pPr>
            <a:r>
              <a:rPr lang="en-US" b="1" dirty="0"/>
              <a:t>sconway@idc.com</a:t>
            </a:r>
          </a:p>
          <a:p>
            <a:pPr eaLnBrk="0" hangingPunct="0">
              <a:lnSpc>
                <a:spcPct val="150000"/>
              </a:lnSpc>
              <a:spcBef>
                <a:spcPts val="600"/>
              </a:spcBef>
              <a:spcAft>
                <a:spcPts val="600"/>
              </a:spcAft>
            </a:pPr>
            <a:r>
              <a:rPr lang="en-US" b="1" dirty="0"/>
              <a:t>bsorensen@idc.com</a:t>
            </a:r>
          </a:p>
          <a:p>
            <a:pPr eaLnBrk="0" hangingPunct="0">
              <a:lnSpc>
                <a:spcPct val="150000"/>
              </a:lnSpc>
              <a:spcBef>
                <a:spcPts val="600"/>
              </a:spcBef>
              <a:spcAft>
                <a:spcPts val="600"/>
              </a:spcAft>
            </a:pPr>
            <a:r>
              <a:rPr lang="en-US" b="1" dirty="0"/>
              <a:t>kmonroe@icd.com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Research CY15-16</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uFillTx/>
              </a:rPr>
              <a:pPr/>
              <a:t>27</a:t>
            </a:fld>
            <a:endParaRPr lang="en-US">
              <a:uFillTx/>
            </a:endParaRPr>
          </a:p>
        </p:txBody>
      </p:sp>
      <p:graphicFrame>
        <p:nvGraphicFramePr>
          <p:cNvPr id="6" name="Table 5"/>
          <p:cNvGraphicFramePr>
            <a:graphicFrameLocks noGrp="1"/>
          </p:cNvGraphicFramePr>
          <p:nvPr>
            <p:extLst>
              <p:ext uri="{D42A27DB-BD31-4B8C-83A1-F6EECF244321}">
                <p14:modId xmlns:p14="http://schemas.microsoft.com/office/powerpoint/2010/main" val="3506209233"/>
              </p:ext>
            </p:extLst>
          </p:nvPr>
        </p:nvGraphicFramePr>
        <p:xfrm>
          <a:off x="457200" y="1204264"/>
          <a:ext cx="8223248" cy="4954053"/>
        </p:xfrm>
        <a:graphic>
          <a:graphicData uri="http://schemas.openxmlformats.org/drawingml/2006/table">
            <a:tbl>
              <a:tblPr firstRow="1">
                <a:tableStyleId>{0660B408-B3CF-4A94-85FC-2B1E0A45F4A2}</a:tableStyleId>
              </a:tblPr>
              <a:tblGrid>
                <a:gridCol w="5100680">
                  <a:extLst>
                    <a:ext uri="{9D8B030D-6E8A-4147-A177-3AD203B41FA5}">
                      <a16:colId xmlns:a16="http://schemas.microsoft.com/office/drawing/2014/main" val="20000"/>
                    </a:ext>
                  </a:extLst>
                </a:gridCol>
                <a:gridCol w="1934634">
                  <a:extLst>
                    <a:ext uri="{9D8B030D-6E8A-4147-A177-3AD203B41FA5}">
                      <a16:colId xmlns:a16="http://schemas.microsoft.com/office/drawing/2014/main" val="20001"/>
                    </a:ext>
                  </a:extLst>
                </a:gridCol>
                <a:gridCol w="1187934">
                  <a:extLst>
                    <a:ext uri="{9D8B030D-6E8A-4147-A177-3AD203B41FA5}">
                      <a16:colId xmlns:a16="http://schemas.microsoft.com/office/drawing/2014/main" val="20002"/>
                    </a:ext>
                  </a:extLst>
                </a:gridCol>
              </a:tblGrid>
              <a:tr h="402936">
                <a:tc>
                  <a:txBody>
                    <a:bodyPr/>
                    <a:lstStyle/>
                    <a:p>
                      <a:pPr algn="l" fontAlgn="b"/>
                      <a:r>
                        <a:rPr lang="en-US" sz="1400" u="none" strike="noStrike" dirty="0">
                          <a:uFillTx/>
                        </a:rPr>
                        <a:t>Document Title </a:t>
                      </a:r>
                      <a:endParaRPr lang="en-US" sz="1400" b="0" i="0" u="none" strike="noStrike" dirty="0">
                        <a:solidFill>
                          <a:schemeClr val="tx2"/>
                        </a:solidFill>
                        <a:uFillTx/>
                        <a:latin typeface="Calibri" pitchFamily="34" charset="0"/>
                        <a:cs typeface="Calibri" pitchFamily="34" charset="0"/>
                      </a:endParaRP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uFillTx/>
                        </a:rPr>
                        <a:t>Document Number</a:t>
                      </a:r>
                      <a:endParaRPr lang="en-US" sz="1400" b="0" i="0" u="none" strike="noStrike" dirty="0">
                        <a:solidFill>
                          <a:schemeClr val="tx2"/>
                        </a:solidFill>
                        <a:uFillTx/>
                        <a:latin typeface="Calibri" pitchFamily="34" charset="0"/>
                        <a:cs typeface="Calibri" pitchFamily="34" charset="0"/>
                      </a:endParaRP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uFillTx/>
                        </a:rPr>
                        <a:t>Publication</a:t>
                      </a:r>
                      <a:r>
                        <a:rPr lang="en-US" sz="1400" u="none" strike="noStrike" baseline="0" dirty="0">
                          <a:uFillTx/>
                        </a:rPr>
                        <a:t> Date</a:t>
                      </a:r>
                      <a:endParaRPr lang="en-US" sz="1400" b="0" i="0" u="none" strike="noStrike" dirty="0">
                        <a:solidFill>
                          <a:schemeClr val="tx2"/>
                        </a:solidFill>
                        <a:uFillTx/>
                        <a:latin typeface="Calibri" pitchFamily="34" charset="0"/>
                        <a:cs typeface="Calibri" pitchFamily="34" charset="0"/>
                      </a:endParaRP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9716">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Worldwide High-Performance Data Analysis Forecast, 2016–2020</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IDC US41458316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June 2016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0001"/>
                  </a:ext>
                </a:extLst>
              </a:tr>
              <a:tr h="429716">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Worldwide HPC Server Forecast, 2016–2020</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uFillTx/>
                          <a:latin typeface="+mn-lt"/>
                          <a:ea typeface="+mn-ea"/>
                          <a:cs typeface="+mn-cs"/>
                        </a:rPr>
                        <a:t>IDC US41318216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June 2016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0002"/>
                  </a:ext>
                </a:extLst>
              </a:tr>
              <a:tr h="619901">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China's HPC Activities: Key Updates and Observations</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uFillTx/>
                          <a:latin typeface="+mn-lt"/>
                          <a:ea typeface="+mn-ea"/>
                          <a:cs typeface="+mn-cs"/>
                        </a:rPr>
                        <a:t>IDC US41292316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May 2016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0003"/>
                  </a:ext>
                </a:extLst>
              </a:tr>
              <a:tr h="429716">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The Changing Face of Memory Technologies: New Technologies Drive New Opportunities — And Create New Problems</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uFillTx/>
                          <a:latin typeface="+mn-lt"/>
                          <a:ea typeface="+mn-ea"/>
                          <a:cs typeface="+mn-cs"/>
                        </a:rPr>
                        <a:t>IDC US41212215 </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May 2016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0004"/>
                  </a:ext>
                </a:extLst>
              </a:tr>
              <a:tr h="429716">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Next Steps for the NSCI: Looking to Ensure a Long and Lively Life Span</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IDC US40980816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Jan 2016</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339217043"/>
                  </a:ext>
                </a:extLst>
              </a:tr>
              <a:tr h="429716">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IDC </a:t>
                      </a:r>
                      <a:r>
                        <a:rPr lang="en-US" sz="1400" u="none" strike="noStrike" kern="1200" dirty="0" err="1">
                          <a:solidFill>
                            <a:schemeClr val="dk1"/>
                          </a:solidFill>
                          <a:uFillTx/>
                          <a:latin typeface="+mn-lt"/>
                          <a:ea typeface="+mn-ea"/>
                          <a:cs typeface="+mn-cs"/>
                        </a:rPr>
                        <a:t>FutureScape</a:t>
                      </a:r>
                      <a:r>
                        <a:rPr lang="en-US" sz="1400" u="none" strike="noStrike" kern="1200" dirty="0">
                          <a:solidFill>
                            <a:schemeClr val="dk1"/>
                          </a:solidFill>
                          <a:uFillTx/>
                          <a:latin typeface="+mn-lt"/>
                          <a:ea typeface="+mn-ea"/>
                          <a:cs typeface="+mn-cs"/>
                        </a:rPr>
                        <a:t>: Worldwide High-Performance Data Analysis 2016 Predictions — Science and Industry Turn to HPC for Mission-Critical Big Data Challenges </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IDC 259921</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r>
                        <a:rPr lang="en-US" sz="1400" u="none" strike="noStrike" kern="1200" dirty="0">
                          <a:solidFill>
                            <a:schemeClr val="dk1"/>
                          </a:solidFill>
                          <a:uFillTx/>
                          <a:latin typeface="+mn-lt"/>
                          <a:ea typeface="+mn-ea"/>
                          <a:cs typeface="+mn-cs"/>
                        </a:rPr>
                        <a:t>November 2015</a:t>
                      </a: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0005"/>
                  </a:ext>
                </a:extLst>
              </a:tr>
              <a:tr h="429716">
                <a:tc>
                  <a:txBody>
                    <a:bodyPr/>
                    <a:lstStyle/>
                    <a:p>
                      <a:pPr marL="0" algn="l" defTabSz="914400" rtl="0" eaLnBrk="1" fontAlgn="b" latinLnBrk="0" hangingPunct="1"/>
                      <a:endParaRPr lang="en-US" sz="1400" u="none" strike="noStrike" kern="1200" dirty="0">
                        <a:solidFill>
                          <a:schemeClr val="dk1"/>
                        </a:solidFill>
                        <a:uFillTx/>
                        <a:latin typeface="+mn-lt"/>
                        <a:ea typeface="+mn-ea"/>
                        <a:cs typeface="+mn-cs"/>
                      </a:endParaRP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endParaRPr lang="en-US" sz="1400" u="none" strike="noStrike" kern="1200" dirty="0">
                        <a:solidFill>
                          <a:schemeClr val="dk1"/>
                        </a:solidFill>
                        <a:uFillTx/>
                        <a:latin typeface="+mn-lt"/>
                        <a:ea typeface="+mn-ea"/>
                        <a:cs typeface="+mn-cs"/>
                      </a:endParaRP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tc>
                  <a:txBody>
                    <a:bodyPr/>
                    <a:lstStyle/>
                    <a:p>
                      <a:pPr marL="0" algn="l" defTabSz="914400" rtl="0" eaLnBrk="1" fontAlgn="b" latinLnBrk="0" hangingPunct="1"/>
                      <a:endParaRPr lang="en-US" sz="1400" u="none" strike="noStrike" kern="1200" dirty="0">
                        <a:solidFill>
                          <a:schemeClr val="dk1"/>
                        </a:solidFill>
                        <a:uFillTx/>
                        <a:latin typeface="+mn-lt"/>
                        <a:ea typeface="+mn-ea"/>
                        <a:cs typeface="+mn-cs"/>
                      </a:endParaRPr>
                    </a:p>
                  </a:txBody>
                  <a:tcPr marT="91440" marB="91440"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CCCCDE"/>
                    </a:solidFill>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dirty="0"/>
              <a:t>© IDC   Visit us at IDC.com and follow us on Twitter: @IDC</a:t>
            </a:r>
          </a:p>
        </p:txBody>
      </p:sp>
    </p:spTree>
    <p:extLst>
      <p:ext uri="{BB962C8B-B14F-4D97-AF65-F5344CB8AC3E}">
        <p14:creationId xmlns:p14="http://schemas.microsoft.com/office/powerpoint/2010/main" val="13801775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ounded Rectangle 186"/>
          <p:cNvSpPr/>
          <p:nvPr/>
        </p:nvSpPr>
        <p:spPr>
          <a:xfrm>
            <a:off x="1776264" y="1257712"/>
            <a:ext cx="2536656" cy="5256584"/>
          </a:xfrm>
          <a:prstGeom prst="roundRect">
            <a:avLst>
              <a:gd name="adj" fmla="val 5508"/>
            </a:avLst>
          </a:prstGeom>
          <a:solidFill>
            <a:schemeClr val="accent5">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Rounded Rectangle 23"/>
          <p:cNvSpPr/>
          <p:nvPr/>
        </p:nvSpPr>
        <p:spPr>
          <a:xfrm>
            <a:off x="1903904" y="140172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25" name="Rounded Rectangle 24"/>
          <p:cNvSpPr/>
          <p:nvPr/>
        </p:nvSpPr>
        <p:spPr>
          <a:xfrm>
            <a:off x="4504576" y="140172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00589A"/>
              </a:solidFill>
            </a:endParaRPr>
          </a:p>
        </p:txBody>
      </p:sp>
      <p:sp>
        <p:nvSpPr>
          <p:cNvPr id="96" name="TextBox 95"/>
          <p:cNvSpPr txBox="1"/>
          <p:nvPr/>
        </p:nvSpPr>
        <p:spPr>
          <a:xfrm>
            <a:off x="1995344" y="1505094"/>
            <a:ext cx="2286000" cy="369332"/>
          </a:xfrm>
          <a:prstGeom prst="rect">
            <a:avLst/>
          </a:prstGeom>
          <a:noFill/>
        </p:spPr>
        <p:txBody>
          <a:bodyPr wrap="square" lIns="0" rIns="0" rtlCol="0">
            <a:spAutoFit/>
          </a:bodyPr>
          <a:lstStyle/>
          <a:p>
            <a:r>
              <a:rPr lang="en-US" b="1" dirty="0">
                <a:solidFill>
                  <a:schemeClr val="bg1"/>
                </a:solidFill>
                <a:cs typeface="Arial" pitchFamily="34" charset="0"/>
              </a:rPr>
              <a:t>Earl Joseph</a:t>
            </a:r>
            <a:endParaRPr lang="en-SG" b="1" dirty="0">
              <a:solidFill>
                <a:schemeClr val="bg1"/>
              </a:solidFill>
              <a:cs typeface="Arial" pitchFamily="34" charset="0"/>
            </a:endParaRPr>
          </a:p>
        </p:txBody>
      </p:sp>
      <p:sp>
        <p:nvSpPr>
          <p:cNvPr id="97" name="TextBox 96"/>
          <p:cNvSpPr txBox="1"/>
          <p:nvPr/>
        </p:nvSpPr>
        <p:spPr>
          <a:xfrm>
            <a:off x="4656976" y="1401733"/>
            <a:ext cx="3803456" cy="584775"/>
          </a:xfrm>
          <a:prstGeom prst="rect">
            <a:avLst/>
          </a:prstGeom>
          <a:noFill/>
        </p:spPr>
        <p:txBody>
          <a:bodyPr wrap="square" rtlCol="0">
            <a:spAutoFit/>
          </a:bodyPr>
          <a:lstStyle/>
          <a:p>
            <a:r>
              <a:rPr lang="en-US" sz="1600" dirty="0">
                <a:latin typeface="Arial" pitchFamily="34" charset="0"/>
                <a:cs typeface="Arial" pitchFamily="34" charset="0"/>
              </a:rPr>
              <a:t>IDC HPC research studies, HPC User Forum and strategic consulting, Japan</a:t>
            </a:r>
            <a:endParaRPr lang="en-SG" sz="1600" dirty="0">
              <a:latin typeface="Arial" pitchFamily="34" charset="0"/>
              <a:cs typeface="Arial" pitchFamily="34" charset="0"/>
            </a:endParaRPr>
          </a:p>
        </p:txBody>
      </p:sp>
      <p:sp>
        <p:nvSpPr>
          <p:cNvPr id="157" name="Rounded Rectangle 156"/>
          <p:cNvSpPr/>
          <p:nvPr/>
        </p:nvSpPr>
        <p:spPr>
          <a:xfrm>
            <a:off x="1903904" y="212180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158" name="Rounded Rectangle 157"/>
          <p:cNvSpPr/>
          <p:nvPr/>
        </p:nvSpPr>
        <p:spPr>
          <a:xfrm>
            <a:off x="4504576" y="212180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00589A"/>
              </a:solidFill>
            </a:endParaRPr>
          </a:p>
        </p:txBody>
      </p:sp>
      <p:sp>
        <p:nvSpPr>
          <p:cNvPr id="159" name="TextBox 158"/>
          <p:cNvSpPr txBox="1"/>
          <p:nvPr/>
        </p:nvSpPr>
        <p:spPr>
          <a:xfrm>
            <a:off x="1995344" y="2225174"/>
            <a:ext cx="2286000" cy="369332"/>
          </a:xfrm>
          <a:prstGeom prst="rect">
            <a:avLst/>
          </a:prstGeom>
          <a:noFill/>
        </p:spPr>
        <p:txBody>
          <a:bodyPr wrap="square" lIns="0" rIns="0" rtlCol="0">
            <a:spAutoFit/>
          </a:bodyPr>
          <a:lstStyle/>
          <a:p>
            <a:r>
              <a:rPr lang="en-US" b="1" dirty="0">
                <a:solidFill>
                  <a:schemeClr val="bg1"/>
                </a:solidFill>
                <a:cs typeface="Arial" pitchFamily="34" charset="0"/>
              </a:rPr>
              <a:t>Steve Conway</a:t>
            </a:r>
            <a:endParaRPr lang="en-SG" b="1" dirty="0">
              <a:solidFill>
                <a:schemeClr val="bg1"/>
              </a:solidFill>
              <a:cs typeface="Arial" pitchFamily="34" charset="0"/>
            </a:endParaRPr>
          </a:p>
        </p:txBody>
      </p:sp>
      <p:sp>
        <p:nvSpPr>
          <p:cNvPr id="161" name="Rounded Rectangle 160"/>
          <p:cNvSpPr/>
          <p:nvPr/>
        </p:nvSpPr>
        <p:spPr>
          <a:xfrm>
            <a:off x="1903904" y="284188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162" name="Rounded Rectangle 161"/>
          <p:cNvSpPr/>
          <p:nvPr/>
        </p:nvSpPr>
        <p:spPr>
          <a:xfrm>
            <a:off x="4504576" y="284188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00589A"/>
              </a:solidFill>
            </a:endParaRPr>
          </a:p>
        </p:txBody>
      </p:sp>
      <p:sp>
        <p:nvSpPr>
          <p:cNvPr id="163" name="TextBox 162"/>
          <p:cNvSpPr txBox="1"/>
          <p:nvPr/>
        </p:nvSpPr>
        <p:spPr>
          <a:xfrm>
            <a:off x="1995344" y="2945254"/>
            <a:ext cx="2286000" cy="369332"/>
          </a:xfrm>
          <a:prstGeom prst="rect">
            <a:avLst/>
          </a:prstGeom>
          <a:noFill/>
        </p:spPr>
        <p:txBody>
          <a:bodyPr wrap="square" lIns="0" rIns="0" rtlCol="0">
            <a:spAutoFit/>
          </a:bodyPr>
          <a:lstStyle/>
          <a:p>
            <a:r>
              <a:rPr lang="en-SG" b="1" dirty="0">
                <a:solidFill>
                  <a:schemeClr val="bg1"/>
                </a:solidFill>
                <a:cs typeface="Arial" pitchFamily="34" charset="0"/>
              </a:rPr>
              <a:t>Bob Sorensen</a:t>
            </a:r>
          </a:p>
        </p:txBody>
      </p:sp>
      <p:sp>
        <p:nvSpPr>
          <p:cNvPr id="165" name="Rounded Rectangle 164"/>
          <p:cNvSpPr/>
          <p:nvPr/>
        </p:nvSpPr>
        <p:spPr>
          <a:xfrm>
            <a:off x="1903904" y="356196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166" name="Rounded Rectangle 165"/>
          <p:cNvSpPr/>
          <p:nvPr/>
        </p:nvSpPr>
        <p:spPr>
          <a:xfrm>
            <a:off x="4504576" y="356196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00589A"/>
              </a:solidFill>
            </a:endParaRPr>
          </a:p>
        </p:txBody>
      </p:sp>
      <p:sp>
        <p:nvSpPr>
          <p:cNvPr id="167" name="TextBox 166"/>
          <p:cNvSpPr txBox="1"/>
          <p:nvPr/>
        </p:nvSpPr>
        <p:spPr>
          <a:xfrm>
            <a:off x="1995344" y="3665334"/>
            <a:ext cx="2286000" cy="369332"/>
          </a:xfrm>
          <a:prstGeom prst="rect">
            <a:avLst/>
          </a:prstGeom>
          <a:noFill/>
        </p:spPr>
        <p:txBody>
          <a:bodyPr wrap="square" lIns="0" rIns="0" rtlCol="0">
            <a:spAutoFit/>
          </a:bodyPr>
          <a:lstStyle/>
          <a:p>
            <a:r>
              <a:rPr lang="en-US" b="1" dirty="0">
                <a:solidFill>
                  <a:schemeClr val="bg1"/>
                </a:solidFill>
                <a:cs typeface="Arial" pitchFamily="34" charset="0"/>
              </a:rPr>
              <a:t>Kevin Monroe</a:t>
            </a:r>
            <a:endParaRPr lang="en-SG" b="1" dirty="0">
              <a:solidFill>
                <a:schemeClr val="bg1"/>
              </a:solidFill>
              <a:cs typeface="Arial" pitchFamily="34" charset="0"/>
            </a:endParaRPr>
          </a:p>
        </p:txBody>
      </p:sp>
      <p:sp>
        <p:nvSpPr>
          <p:cNvPr id="169" name="Rounded Rectangle 168"/>
          <p:cNvSpPr/>
          <p:nvPr/>
        </p:nvSpPr>
        <p:spPr>
          <a:xfrm>
            <a:off x="1903904" y="428204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170" name="Rounded Rectangle 169"/>
          <p:cNvSpPr/>
          <p:nvPr/>
        </p:nvSpPr>
        <p:spPr>
          <a:xfrm>
            <a:off x="4504576" y="428204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00589A"/>
              </a:solidFill>
            </a:endParaRPr>
          </a:p>
        </p:txBody>
      </p:sp>
      <p:sp>
        <p:nvSpPr>
          <p:cNvPr id="171" name="TextBox 170"/>
          <p:cNvSpPr txBox="1"/>
          <p:nvPr/>
        </p:nvSpPr>
        <p:spPr>
          <a:xfrm>
            <a:off x="1995344" y="4385414"/>
            <a:ext cx="2286000" cy="369332"/>
          </a:xfrm>
          <a:prstGeom prst="rect">
            <a:avLst/>
          </a:prstGeom>
          <a:noFill/>
        </p:spPr>
        <p:txBody>
          <a:bodyPr wrap="square" lIns="0" rIns="0" rtlCol="0">
            <a:spAutoFit/>
          </a:bodyPr>
          <a:lstStyle/>
          <a:p>
            <a:r>
              <a:rPr lang="en-SG" b="1" dirty="0">
                <a:solidFill>
                  <a:schemeClr val="bg1"/>
                </a:solidFill>
                <a:cs typeface="Arial" pitchFamily="34" charset="0"/>
              </a:rPr>
              <a:t>Lloyd Cohen</a:t>
            </a:r>
          </a:p>
        </p:txBody>
      </p:sp>
      <p:sp>
        <p:nvSpPr>
          <p:cNvPr id="173" name="Rounded Rectangle 172"/>
          <p:cNvSpPr/>
          <p:nvPr/>
        </p:nvSpPr>
        <p:spPr>
          <a:xfrm>
            <a:off x="1903904" y="500212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174" name="Rounded Rectangle 173"/>
          <p:cNvSpPr/>
          <p:nvPr/>
        </p:nvSpPr>
        <p:spPr>
          <a:xfrm>
            <a:off x="4504576" y="500212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600" dirty="0">
                <a:solidFill>
                  <a:schemeClr val="tx1"/>
                </a:solidFill>
              </a:rPr>
              <a:t>  Government Account Support</a:t>
            </a:r>
          </a:p>
          <a:p>
            <a:r>
              <a:rPr lang="en-SG" sz="1600" dirty="0">
                <a:solidFill>
                  <a:schemeClr val="tx1"/>
                </a:solidFill>
              </a:rPr>
              <a:t>  Special projects</a:t>
            </a:r>
          </a:p>
        </p:txBody>
      </p:sp>
      <p:sp>
        <p:nvSpPr>
          <p:cNvPr id="177" name="Rounded Rectangle 176"/>
          <p:cNvSpPr/>
          <p:nvPr/>
        </p:nvSpPr>
        <p:spPr>
          <a:xfrm>
            <a:off x="1903904" y="5722208"/>
            <a:ext cx="2286000" cy="576064"/>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SG" sz="1600" b="1"/>
          </a:p>
        </p:txBody>
      </p:sp>
      <p:sp>
        <p:nvSpPr>
          <p:cNvPr id="178" name="Rounded Rectangle 177"/>
          <p:cNvSpPr/>
          <p:nvPr/>
        </p:nvSpPr>
        <p:spPr>
          <a:xfrm>
            <a:off x="4504576" y="5722208"/>
            <a:ext cx="3955856" cy="576064"/>
          </a:xfrm>
          <a:prstGeom prst="roundRect">
            <a:avLst/>
          </a:prstGeom>
          <a:solidFill>
            <a:schemeClr val="accent5">
              <a:lumMod val="20000"/>
              <a:lumOff val="80000"/>
            </a:scheme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00589A"/>
              </a:solidFill>
            </a:endParaRPr>
          </a:p>
        </p:txBody>
      </p:sp>
      <p:sp>
        <p:nvSpPr>
          <p:cNvPr id="179" name="TextBox 178"/>
          <p:cNvSpPr txBox="1"/>
          <p:nvPr/>
        </p:nvSpPr>
        <p:spPr>
          <a:xfrm>
            <a:off x="1975108" y="4993000"/>
            <a:ext cx="2286000" cy="646331"/>
          </a:xfrm>
          <a:prstGeom prst="rect">
            <a:avLst/>
          </a:prstGeom>
          <a:noFill/>
        </p:spPr>
        <p:txBody>
          <a:bodyPr wrap="square" lIns="0" rIns="0" rtlCol="0">
            <a:spAutoFit/>
          </a:bodyPr>
          <a:lstStyle/>
          <a:p>
            <a:r>
              <a:rPr lang="en-US" b="1" dirty="0">
                <a:solidFill>
                  <a:schemeClr val="bg1"/>
                </a:solidFill>
                <a:cs typeface="Arial" pitchFamily="34" charset="0"/>
              </a:rPr>
              <a:t>Mike Thorp</a:t>
            </a:r>
          </a:p>
          <a:p>
            <a:r>
              <a:rPr lang="en-US" b="1" dirty="0">
                <a:solidFill>
                  <a:schemeClr val="bg1"/>
                </a:solidFill>
                <a:cs typeface="Arial" pitchFamily="34" charset="0"/>
              </a:rPr>
              <a:t>Kurt Gantrish</a:t>
            </a:r>
            <a:endParaRPr lang="en-SG" b="1" dirty="0">
              <a:solidFill>
                <a:schemeClr val="bg1"/>
              </a:solidFill>
              <a:cs typeface="Arial" pitchFamily="34" charset="0"/>
            </a:endParaRPr>
          </a:p>
        </p:txBody>
      </p:sp>
      <p:sp>
        <p:nvSpPr>
          <p:cNvPr id="181" name="TextBox 180"/>
          <p:cNvSpPr txBox="1"/>
          <p:nvPr/>
        </p:nvSpPr>
        <p:spPr>
          <a:xfrm>
            <a:off x="4656976" y="2121813"/>
            <a:ext cx="3600400" cy="584775"/>
          </a:xfrm>
          <a:prstGeom prst="rect">
            <a:avLst/>
          </a:prstGeom>
          <a:noFill/>
        </p:spPr>
        <p:txBody>
          <a:bodyPr wrap="square" rtlCol="0">
            <a:spAutoFit/>
          </a:bodyPr>
          <a:lstStyle/>
          <a:p>
            <a:r>
              <a:rPr lang="en-US" sz="1600" dirty="0">
                <a:latin typeface="Arial" pitchFamily="34" charset="0"/>
                <a:cs typeface="Arial" pitchFamily="34" charset="0"/>
              </a:rPr>
              <a:t>Strategic consulting, HPC User Forum, market trends, Big Data </a:t>
            </a:r>
            <a:endParaRPr lang="en-SG" sz="1600" dirty="0">
              <a:latin typeface="Arial" pitchFamily="34" charset="0"/>
              <a:cs typeface="Arial" pitchFamily="34" charset="0"/>
            </a:endParaRPr>
          </a:p>
        </p:txBody>
      </p:sp>
      <p:sp>
        <p:nvSpPr>
          <p:cNvPr id="182" name="TextBox 181"/>
          <p:cNvSpPr txBox="1"/>
          <p:nvPr/>
        </p:nvSpPr>
        <p:spPr>
          <a:xfrm>
            <a:off x="4656976" y="2841893"/>
            <a:ext cx="3600400" cy="584775"/>
          </a:xfrm>
          <a:prstGeom prst="rect">
            <a:avLst/>
          </a:prstGeom>
          <a:noFill/>
        </p:spPr>
        <p:txBody>
          <a:bodyPr wrap="square" rtlCol="0">
            <a:spAutoFit/>
          </a:bodyPr>
          <a:lstStyle/>
          <a:p>
            <a:r>
              <a:rPr lang="en-US" sz="1600" dirty="0">
                <a:latin typeface="Arial" pitchFamily="34" charset="0"/>
                <a:cs typeface="Arial" pitchFamily="34" charset="0"/>
              </a:rPr>
              <a:t>Strategic research, government studies, international analysis</a:t>
            </a:r>
            <a:endParaRPr lang="en-SG" sz="1600" dirty="0">
              <a:latin typeface="Arial" pitchFamily="34" charset="0"/>
              <a:cs typeface="Arial" pitchFamily="34" charset="0"/>
            </a:endParaRPr>
          </a:p>
        </p:txBody>
      </p:sp>
      <p:sp>
        <p:nvSpPr>
          <p:cNvPr id="183" name="TextBox 182"/>
          <p:cNvSpPr txBox="1"/>
          <p:nvPr/>
        </p:nvSpPr>
        <p:spPr>
          <a:xfrm>
            <a:off x="4649462" y="4357432"/>
            <a:ext cx="3600400" cy="338554"/>
          </a:xfrm>
          <a:prstGeom prst="rect">
            <a:avLst/>
          </a:prstGeom>
          <a:noFill/>
        </p:spPr>
        <p:txBody>
          <a:bodyPr wrap="square" rtlCol="0">
            <a:spAutoFit/>
          </a:bodyPr>
          <a:lstStyle/>
          <a:p>
            <a:r>
              <a:rPr lang="en-US" sz="1600" dirty="0">
                <a:latin typeface="Arial" pitchFamily="34" charset="0"/>
                <a:cs typeface="Arial" pitchFamily="34" charset="0"/>
              </a:rPr>
              <a:t>HPC data analysis and workstations</a:t>
            </a:r>
            <a:endParaRPr lang="en-SG" sz="1600" dirty="0">
              <a:latin typeface="Arial" pitchFamily="34" charset="0"/>
              <a:cs typeface="Arial" pitchFamily="34" charset="0"/>
            </a:endParaRPr>
          </a:p>
        </p:txBody>
      </p:sp>
      <p:sp>
        <p:nvSpPr>
          <p:cNvPr id="185" name="TextBox 184"/>
          <p:cNvSpPr txBox="1"/>
          <p:nvPr/>
        </p:nvSpPr>
        <p:spPr>
          <a:xfrm>
            <a:off x="4644008" y="5835172"/>
            <a:ext cx="3600400" cy="338554"/>
          </a:xfrm>
          <a:prstGeom prst="rect">
            <a:avLst/>
          </a:prstGeom>
          <a:noFill/>
        </p:spPr>
        <p:txBody>
          <a:bodyPr wrap="square" rtlCol="0">
            <a:spAutoFit/>
          </a:bodyPr>
          <a:lstStyle/>
          <a:p>
            <a:r>
              <a:rPr lang="en-US" sz="1600" dirty="0">
                <a:latin typeface="Arial" pitchFamily="34" charset="0"/>
                <a:cs typeface="Arial" pitchFamily="34" charset="0"/>
              </a:rPr>
              <a:t>China market research and analysis</a:t>
            </a:r>
            <a:endParaRPr lang="en-SG" sz="1600" dirty="0">
              <a:latin typeface="Arial" pitchFamily="34" charset="0"/>
              <a:cs typeface="Arial" pitchFamily="34" charset="0"/>
            </a:endParaRPr>
          </a:p>
        </p:txBody>
      </p:sp>
      <p:sp>
        <p:nvSpPr>
          <p:cNvPr id="34" name="Title 33"/>
          <p:cNvSpPr>
            <a:spLocks noGrp="1"/>
          </p:cNvSpPr>
          <p:nvPr>
            <p:ph type="title"/>
          </p:nvPr>
        </p:nvSpPr>
        <p:spPr>
          <a:xfrm>
            <a:off x="446856" y="114712"/>
            <a:ext cx="8229600" cy="1143000"/>
          </a:xfrm>
        </p:spPr>
        <p:txBody>
          <a:bodyPr>
            <a:normAutofit/>
          </a:bodyPr>
          <a:lstStyle/>
          <a:p>
            <a:r>
              <a:rPr lang="en-US" dirty="0"/>
              <a:t>IDC’s HPC Team</a:t>
            </a:r>
          </a:p>
        </p:txBody>
      </p:sp>
      <p:sp>
        <p:nvSpPr>
          <p:cNvPr id="32" name="Slide Number Placeholder 5"/>
          <p:cNvSpPr>
            <a:spLocks noGrp="1"/>
          </p:cNvSpPr>
          <p:nvPr>
            <p:ph type="sldNum" sz="quarter" idx="4294967295"/>
          </p:nvPr>
        </p:nvSpPr>
        <p:spPr>
          <a:xfrm>
            <a:off x="6553200" y="6430705"/>
            <a:ext cx="2133600" cy="365125"/>
          </a:xfrm>
          <a:prstGeom prst="rect">
            <a:avLst/>
          </a:prstGeom>
        </p:spPr>
        <p:txBody>
          <a:bodyPr vert="horz" lIns="91440" tIns="45720" rIns="91440" bIns="45720" rtlCol="0" anchor="ctr"/>
          <a:lstStyle>
            <a:lvl1pPr algn="r">
              <a:defRPr sz="1000">
                <a:solidFill>
                  <a:srgbClr val="FFFFFF"/>
                </a:solidFill>
              </a:defRPr>
            </a:lvl1pPr>
          </a:lstStyle>
          <a:p>
            <a:fld id="{F3C59D17-4287-4F3D-9A5D-9B1F14EDE6F6}" type="slidenum">
              <a:rPr lang="en-SG" smtClean="0"/>
              <a:pPr/>
              <a:t>3</a:t>
            </a:fld>
            <a:endParaRPr lang="en-SG"/>
          </a:p>
        </p:txBody>
      </p:sp>
      <p:sp>
        <p:nvSpPr>
          <p:cNvPr id="33" name="TextBox 32"/>
          <p:cNvSpPr txBox="1"/>
          <p:nvPr/>
        </p:nvSpPr>
        <p:spPr>
          <a:xfrm>
            <a:off x="4649462" y="3537009"/>
            <a:ext cx="3600400" cy="584775"/>
          </a:xfrm>
          <a:prstGeom prst="rect">
            <a:avLst/>
          </a:prstGeom>
          <a:noFill/>
        </p:spPr>
        <p:txBody>
          <a:bodyPr wrap="square" rtlCol="0">
            <a:spAutoFit/>
          </a:bodyPr>
          <a:lstStyle/>
          <a:p>
            <a:r>
              <a:rPr lang="en-US" sz="1600" dirty="0">
                <a:latin typeface="Arial" pitchFamily="34" charset="0"/>
                <a:cs typeface="Arial" pitchFamily="34" charset="0"/>
              </a:rPr>
              <a:t>HPC market economics and financial analysis</a:t>
            </a:r>
            <a:endParaRPr lang="en-SG" sz="1600" dirty="0">
              <a:latin typeface="Arial" pitchFamily="34" charset="0"/>
              <a:cs typeface="Arial" pitchFamily="34" charset="0"/>
            </a:endParaRPr>
          </a:p>
        </p:txBody>
      </p:sp>
      <p:sp>
        <p:nvSpPr>
          <p:cNvPr id="175" name="TextBox 174"/>
          <p:cNvSpPr txBox="1"/>
          <p:nvPr/>
        </p:nvSpPr>
        <p:spPr>
          <a:xfrm>
            <a:off x="1997968" y="5852286"/>
            <a:ext cx="2286000" cy="369332"/>
          </a:xfrm>
          <a:prstGeom prst="rect">
            <a:avLst/>
          </a:prstGeom>
          <a:noFill/>
        </p:spPr>
        <p:txBody>
          <a:bodyPr wrap="square" lIns="0" rIns="0" rtlCol="0">
            <a:spAutoFit/>
          </a:bodyPr>
          <a:lstStyle/>
          <a:p>
            <a:r>
              <a:rPr lang="en-US" b="1" dirty="0">
                <a:solidFill>
                  <a:schemeClr val="bg1"/>
                </a:solidFill>
                <a:cs typeface="Arial" pitchFamily="34" charset="0"/>
              </a:rPr>
              <a:t>Menglang Shi</a:t>
            </a:r>
            <a:endParaRPr lang="en-SG" b="1" dirty="0">
              <a:solidFill>
                <a:schemeClr val="bg1"/>
              </a:solidFill>
              <a:cs typeface="Arial" pitchFamily="34" charset="0"/>
            </a:endParaRPr>
          </a:p>
        </p:txBody>
      </p:sp>
    </p:spTree>
    <p:extLst>
      <p:ext uri="{BB962C8B-B14F-4D97-AF65-F5344CB8AC3E}">
        <p14:creationId xmlns:p14="http://schemas.microsoft.com/office/powerpoint/2010/main" val="372973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1233928"/>
            <a:ext cx="8799230" cy="3096344"/>
            <a:chOff x="0" y="1124744"/>
            <a:chExt cx="8799230" cy="3096344"/>
          </a:xfrm>
        </p:grpSpPr>
        <p:sp>
          <p:nvSpPr>
            <p:cNvPr id="42" name="Oval 41"/>
            <p:cNvSpPr/>
            <p:nvPr/>
          </p:nvSpPr>
          <p:spPr>
            <a:xfrm rot="1438537">
              <a:off x="2292579" y="3093955"/>
              <a:ext cx="243220" cy="453132"/>
            </a:xfrm>
            <a:prstGeom prst="ellipse">
              <a:avLst/>
            </a:prstGeom>
            <a:gradFill flip="none" rotWithShape="1">
              <a:gsLst>
                <a:gs pos="32000">
                  <a:schemeClr val="tx1"/>
                </a:gs>
                <a:gs pos="100000">
                  <a:schemeClr val="bg1">
                    <a:lumMod val="75000"/>
                    <a:alpha val="0"/>
                  </a:schemeClr>
                </a:gs>
              </a:gsLst>
              <a:path path="shap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3" name="Oval 42"/>
            <p:cNvSpPr/>
            <p:nvPr/>
          </p:nvSpPr>
          <p:spPr>
            <a:xfrm>
              <a:off x="0" y="3717032"/>
              <a:ext cx="3779912" cy="504056"/>
            </a:xfrm>
            <a:prstGeom prst="ellipse">
              <a:avLst/>
            </a:prstGeom>
            <a:gradFill flip="none" rotWithShape="1">
              <a:gsLst>
                <a:gs pos="0">
                  <a:schemeClr val="tx1"/>
                </a:gs>
                <a:gs pos="100000">
                  <a:schemeClr val="bg1">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4" name="Rectangle 43"/>
            <p:cNvSpPr/>
            <p:nvPr/>
          </p:nvSpPr>
          <p:spPr>
            <a:xfrm>
              <a:off x="0" y="1124744"/>
              <a:ext cx="8799230" cy="2376264"/>
            </a:xfrm>
            <a:prstGeom prst="rect">
              <a:avLst/>
            </a:prstGeom>
            <a:gradFill flip="none" rotWithShape="1">
              <a:gsLst>
                <a:gs pos="21000">
                  <a:schemeClr val="bg1">
                    <a:alpha val="31000"/>
                  </a:schemeClr>
                </a:gs>
                <a:gs pos="65000">
                  <a:schemeClr val="bg1">
                    <a:lumMod val="75000"/>
                    <a:alpha val="28000"/>
                  </a:schemeClr>
                </a:gs>
                <a:gs pos="87000">
                  <a:schemeClr val="bg1">
                    <a:lumMod val="95000"/>
                    <a:alpha val="28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45" name="Group 4"/>
            <p:cNvGrpSpPr/>
            <p:nvPr/>
          </p:nvGrpSpPr>
          <p:grpSpPr>
            <a:xfrm>
              <a:off x="571590" y="1470420"/>
              <a:ext cx="2520280" cy="2540389"/>
              <a:chOff x="6516216" y="2132856"/>
              <a:chExt cx="2143140" cy="2160240"/>
            </a:xfrm>
          </p:grpSpPr>
          <p:sp>
            <p:nvSpPr>
              <p:cNvPr id="46" name="Oval 5"/>
              <p:cNvSpPr/>
              <p:nvPr/>
            </p:nvSpPr>
            <p:spPr>
              <a:xfrm>
                <a:off x="6516216" y="2149956"/>
                <a:ext cx="2143140" cy="2143140"/>
              </a:xfrm>
              <a:prstGeom prst="ellipse">
                <a:avLst/>
              </a:prstGeom>
              <a:gradFill flip="none" rotWithShape="1">
                <a:gsLst>
                  <a:gs pos="32000">
                    <a:schemeClr val="bg1">
                      <a:lumMod val="75000"/>
                    </a:schemeClr>
                  </a:gs>
                  <a:gs pos="51000">
                    <a:schemeClr val="tx1">
                      <a:lumMod val="50000"/>
                      <a:lumOff val="50000"/>
                    </a:schemeClr>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7" name="Oval 46"/>
              <p:cNvSpPr/>
              <p:nvPr/>
            </p:nvSpPr>
            <p:spPr>
              <a:xfrm rot="1666358">
                <a:off x="6516216" y="2132856"/>
                <a:ext cx="1087570" cy="1320378"/>
              </a:xfrm>
              <a:prstGeom prst="ellipse">
                <a:avLst/>
              </a:prstGeom>
              <a:gradFill flip="none" rotWithShape="1">
                <a:gsLst>
                  <a:gs pos="0">
                    <a:schemeClr val="bg1">
                      <a:alpha val="81000"/>
                    </a:schemeClr>
                  </a:gs>
                  <a:gs pos="100000">
                    <a:schemeClr val="tx1">
                      <a:lumMod val="50000"/>
                      <a:lumOff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48" name="Group 52"/>
              <p:cNvGrpSpPr/>
              <p:nvPr/>
            </p:nvGrpSpPr>
            <p:grpSpPr>
              <a:xfrm>
                <a:off x="6588224" y="2212796"/>
                <a:ext cx="2054344" cy="2008289"/>
                <a:chOff x="9187891" y="1453287"/>
                <a:chExt cx="5112106" cy="4997501"/>
              </a:xfrm>
              <a:gradFill flip="none" rotWithShape="1">
                <a:gsLst>
                  <a:gs pos="30000">
                    <a:schemeClr val="tx2">
                      <a:lumMod val="40000"/>
                      <a:lumOff val="60000"/>
                    </a:schemeClr>
                  </a:gs>
                  <a:gs pos="55000">
                    <a:schemeClr val="accent1"/>
                  </a:gs>
                  <a:gs pos="75000">
                    <a:schemeClr val="tx2">
                      <a:lumMod val="50000"/>
                    </a:schemeClr>
                  </a:gs>
                </a:gsLst>
                <a:path path="circle">
                  <a:fillToRect l="100000" t="100000"/>
                </a:path>
                <a:tileRect r="-100000" b="-100000"/>
              </a:gradFill>
              <a:effectLst/>
              <a:scene3d>
                <a:camera prst="perspectiveFront"/>
                <a:lightRig rig="soft" dir="t"/>
              </a:scene3d>
            </p:grpSpPr>
            <p:sp>
              <p:nvSpPr>
                <p:cNvPr id="52" name="Freeform 51"/>
                <p:cNvSpPr/>
                <p:nvPr/>
              </p:nvSpPr>
              <p:spPr>
                <a:xfrm>
                  <a:off x="11953037" y="3475939"/>
                  <a:ext cx="1669084" cy="2866339"/>
                </a:xfrm>
                <a:custGeom>
                  <a:avLst/>
                  <a:gdLst>
                    <a:gd name="connsiteX0" fmla="*/ 0 w 1669084"/>
                    <a:gd name="connsiteY0" fmla="*/ 2866339 h 2866339"/>
                    <a:gd name="connsiteX1" fmla="*/ 131673 w 1669084"/>
                    <a:gd name="connsiteY1" fmla="*/ 2844394 h 2866339"/>
                    <a:gd name="connsiteX2" fmla="*/ 234086 w 1669084"/>
                    <a:gd name="connsiteY2" fmla="*/ 2844394 h 2866339"/>
                    <a:gd name="connsiteX3" fmla="*/ 307238 w 1669084"/>
                    <a:gd name="connsiteY3" fmla="*/ 2822448 h 2866339"/>
                    <a:gd name="connsiteX4" fmla="*/ 460857 w 1669084"/>
                    <a:gd name="connsiteY4" fmla="*/ 2727351 h 2866339"/>
                    <a:gd name="connsiteX5" fmla="*/ 526694 w 1669084"/>
                    <a:gd name="connsiteY5" fmla="*/ 2639568 h 2866339"/>
                    <a:gd name="connsiteX6" fmla="*/ 585216 w 1669084"/>
                    <a:gd name="connsiteY6" fmla="*/ 2581047 h 2866339"/>
                    <a:gd name="connsiteX7" fmla="*/ 643737 w 1669084"/>
                    <a:gd name="connsiteY7" fmla="*/ 2544471 h 2866339"/>
                    <a:gd name="connsiteX8" fmla="*/ 643737 w 1669084"/>
                    <a:gd name="connsiteY8" fmla="*/ 2464003 h 2866339"/>
                    <a:gd name="connsiteX9" fmla="*/ 665683 w 1669084"/>
                    <a:gd name="connsiteY9" fmla="*/ 2434743 h 2866339"/>
                    <a:gd name="connsiteX10" fmla="*/ 790041 w 1669084"/>
                    <a:gd name="connsiteY10" fmla="*/ 2339645 h 2866339"/>
                    <a:gd name="connsiteX11" fmla="*/ 863193 w 1669084"/>
                    <a:gd name="connsiteY11" fmla="*/ 2266493 h 2866339"/>
                    <a:gd name="connsiteX12" fmla="*/ 877824 w 1669084"/>
                    <a:gd name="connsiteY12" fmla="*/ 2134819 h 2866339"/>
                    <a:gd name="connsiteX13" fmla="*/ 870509 w 1669084"/>
                    <a:gd name="connsiteY13" fmla="*/ 2025091 h 2866339"/>
                    <a:gd name="connsiteX14" fmla="*/ 892454 w 1669084"/>
                    <a:gd name="connsiteY14" fmla="*/ 1959255 h 2866339"/>
                    <a:gd name="connsiteX15" fmla="*/ 929030 w 1669084"/>
                    <a:gd name="connsiteY15" fmla="*/ 1878787 h 2866339"/>
                    <a:gd name="connsiteX16" fmla="*/ 1016813 w 1669084"/>
                    <a:gd name="connsiteY16" fmla="*/ 1761744 h 2866339"/>
                    <a:gd name="connsiteX17" fmla="*/ 1111910 w 1669084"/>
                    <a:gd name="connsiteY17" fmla="*/ 1615440 h 2866339"/>
                    <a:gd name="connsiteX18" fmla="*/ 1192377 w 1669084"/>
                    <a:gd name="connsiteY18" fmla="*/ 1534973 h 2866339"/>
                    <a:gd name="connsiteX19" fmla="*/ 1265529 w 1669084"/>
                    <a:gd name="connsiteY19" fmla="*/ 1425245 h 2866339"/>
                    <a:gd name="connsiteX20" fmla="*/ 1338681 w 1669084"/>
                    <a:gd name="connsiteY20" fmla="*/ 1264311 h 2866339"/>
                    <a:gd name="connsiteX21" fmla="*/ 1367942 w 1669084"/>
                    <a:gd name="connsiteY21" fmla="*/ 1198474 h 2866339"/>
                    <a:gd name="connsiteX22" fmla="*/ 1353312 w 1669084"/>
                    <a:gd name="connsiteY22" fmla="*/ 1154583 h 2866339"/>
                    <a:gd name="connsiteX23" fmla="*/ 1316736 w 1669084"/>
                    <a:gd name="connsiteY23" fmla="*/ 1103376 h 2866339"/>
                    <a:gd name="connsiteX24" fmla="*/ 1353312 w 1669084"/>
                    <a:gd name="connsiteY24" fmla="*/ 1052170 h 2866339"/>
                    <a:gd name="connsiteX25" fmla="*/ 1477670 w 1669084"/>
                    <a:gd name="connsiteY25" fmla="*/ 935127 h 2866339"/>
                    <a:gd name="connsiteX26" fmla="*/ 1587398 w 1669084"/>
                    <a:gd name="connsiteY26" fmla="*/ 810768 h 2866339"/>
                    <a:gd name="connsiteX27" fmla="*/ 1616659 w 1669084"/>
                    <a:gd name="connsiteY27" fmla="*/ 642519 h 2866339"/>
                    <a:gd name="connsiteX28" fmla="*/ 1623974 w 1669084"/>
                    <a:gd name="connsiteY28" fmla="*/ 591312 h 2866339"/>
                    <a:gd name="connsiteX29" fmla="*/ 1623974 w 1669084"/>
                    <a:gd name="connsiteY29" fmla="*/ 562051 h 2866339"/>
                    <a:gd name="connsiteX30" fmla="*/ 1353312 w 1669084"/>
                    <a:gd name="connsiteY30" fmla="*/ 291389 h 2866339"/>
                    <a:gd name="connsiteX31" fmla="*/ 1126541 w 1669084"/>
                    <a:gd name="connsiteY31" fmla="*/ 254813 h 2866339"/>
                    <a:gd name="connsiteX32" fmla="*/ 841248 w 1669084"/>
                    <a:gd name="connsiteY32" fmla="*/ 210922 h 2866339"/>
                    <a:gd name="connsiteX33" fmla="*/ 687629 w 1669084"/>
                    <a:gd name="connsiteY33" fmla="*/ 123139 h 2866339"/>
                    <a:gd name="connsiteX34" fmla="*/ 541325 w 1669084"/>
                    <a:gd name="connsiteY34" fmla="*/ 93879 h 2866339"/>
                    <a:gd name="connsiteX35" fmla="*/ 475488 w 1669084"/>
                    <a:gd name="connsiteY35" fmla="*/ 108509 h 2866339"/>
                    <a:gd name="connsiteX36" fmla="*/ 336499 w 1669084"/>
                    <a:gd name="connsiteY36" fmla="*/ 57303 h 2866339"/>
                    <a:gd name="connsiteX37" fmla="*/ 212141 w 1669084"/>
                    <a:gd name="connsiteY37" fmla="*/ 6096 h 2866339"/>
                    <a:gd name="connsiteX38" fmla="*/ 131673 w 1669084"/>
                    <a:gd name="connsiteY38" fmla="*/ 20727 h 2866339"/>
                    <a:gd name="connsiteX39" fmla="*/ 65837 w 1669084"/>
                    <a:gd name="connsiteY39" fmla="*/ 57303 h 2866339"/>
                    <a:gd name="connsiteX40" fmla="*/ 58521 w 1669084"/>
                    <a:gd name="connsiteY40" fmla="*/ 123139 h 28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9084" h="2866339">
                      <a:moveTo>
                        <a:pt x="0" y="2866339"/>
                      </a:moveTo>
                      <a:cubicBezTo>
                        <a:pt x="46329" y="2857195"/>
                        <a:pt x="92659" y="2848052"/>
                        <a:pt x="131673" y="2844394"/>
                      </a:cubicBezTo>
                      <a:cubicBezTo>
                        <a:pt x="170687" y="2840737"/>
                        <a:pt x="204825" y="2848052"/>
                        <a:pt x="234086" y="2844394"/>
                      </a:cubicBezTo>
                      <a:cubicBezTo>
                        <a:pt x="263347" y="2840736"/>
                        <a:pt x="269443" y="2841955"/>
                        <a:pt x="307238" y="2822448"/>
                      </a:cubicBezTo>
                      <a:cubicBezTo>
                        <a:pt x="345033" y="2802941"/>
                        <a:pt x="424281" y="2757831"/>
                        <a:pt x="460857" y="2727351"/>
                      </a:cubicBezTo>
                      <a:cubicBezTo>
                        <a:pt x="497433" y="2696871"/>
                        <a:pt x="505968" y="2663952"/>
                        <a:pt x="526694" y="2639568"/>
                      </a:cubicBezTo>
                      <a:cubicBezTo>
                        <a:pt x="547420" y="2615184"/>
                        <a:pt x="565709" y="2596897"/>
                        <a:pt x="585216" y="2581047"/>
                      </a:cubicBezTo>
                      <a:cubicBezTo>
                        <a:pt x="604723" y="2565198"/>
                        <a:pt x="633984" y="2563978"/>
                        <a:pt x="643737" y="2544471"/>
                      </a:cubicBezTo>
                      <a:cubicBezTo>
                        <a:pt x="653491" y="2524964"/>
                        <a:pt x="640079" y="2482291"/>
                        <a:pt x="643737" y="2464003"/>
                      </a:cubicBezTo>
                      <a:cubicBezTo>
                        <a:pt x="647395" y="2445715"/>
                        <a:pt x="641299" y="2455469"/>
                        <a:pt x="665683" y="2434743"/>
                      </a:cubicBezTo>
                      <a:cubicBezTo>
                        <a:pt x="690067" y="2414017"/>
                        <a:pt x="757123" y="2367687"/>
                        <a:pt x="790041" y="2339645"/>
                      </a:cubicBezTo>
                      <a:cubicBezTo>
                        <a:pt x="822959" y="2311603"/>
                        <a:pt x="848563" y="2300631"/>
                        <a:pt x="863193" y="2266493"/>
                      </a:cubicBezTo>
                      <a:cubicBezTo>
                        <a:pt x="877824" y="2232355"/>
                        <a:pt x="876605" y="2175053"/>
                        <a:pt x="877824" y="2134819"/>
                      </a:cubicBezTo>
                      <a:cubicBezTo>
                        <a:pt x="879043" y="2094585"/>
                        <a:pt x="868071" y="2054352"/>
                        <a:pt x="870509" y="2025091"/>
                      </a:cubicBezTo>
                      <a:cubicBezTo>
                        <a:pt x="872947" y="1995830"/>
                        <a:pt x="882701" y="1983639"/>
                        <a:pt x="892454" y="1959255"/>
                      </a:cubicBezTo>
                      <a:cubicBezTo>
                        <a:pt x="902207" y="1934871"/>
                        <a:pt x="908303" y="1911706"/>
                        <a:pt x="929030" y="1878787"/>
                      </a:cubicBezTo>
                      <a:cubicBezTo>
                        <a:pt x="949757" y="1845868"/>
                        <a:pt x="986333" y="1805635"/>
                        <a:pt x="1016813" y="1761744"/>
                      </a:cubicBezTo>
                      <a:cubicBezTo>
                        <a:pt x="1047293" y="1717853"/>
                        <a:pt x="1082649" y="1653235"/>
                        <a:pt x="1111910" y="1615440"/>
                      </a:cubicBezTo>
                      <a:cubicBezTo>
                        <a:pt x="1141171" y="1577645"/>
                        <a:pt x="1166774" y="1566672"/>
                        <a:pt x="1192377" y="1534973"/>
                      </a:cubicBezTo>
                      <a:cubicBezTo>
                        <a:pt x="1217980" y="1503274"/>
                        <a:pt x="1241145" y="1470355"/>
                        <a:pt x="1265529" y="1425245"/>
                      </a:cubicBezTo>
                      <a:cubicBezTo>
                        <a:pt x="1289913" y="1380135"/>
                        <a:pt x="1321612" y="1302106"/>
                        <a:pt x="1338681" y="1264311"/>
                      </a:cubicBezTo>
                      <a:cubicBezTo>
                        <a:pt x="1355750" y="1226516"/>
                        <a:pt x="1365503" y="1216762"/>
                        <a:pt x="1367942" y="1198474"/>
                      </a:cubicBezTo>
                      <a:cubicBezTo>
                        <a:pt x="1370381" y="1180186"/>
                        <a:pt x="1361846" y="1170433"/>
                        <a:pt x="1353312" y="1154583"/>
                      </a:cubicBezTo>
                      <a:cubicBezTo>
                        <a:pt x="1344778" y="1138733"/>
                        <a:pt x="1316736" y="1120445"/>
                        <a:pt x="1316736" y="1103376"/>
                      </a:cubicBezTo>
                      <a:cubicBezTo>
                        <a:pt x="1316736" y="1086307"/>
                        <a:pt x="1326490" y="1080212"/>
                        <a:pt x="1353312" y="1052170"/>
                      </a:cubicBezTo>
                      <a:cubicBezTo>
                        <a:pt x="1380134" y="1024128"/>
                        <a:pt x="1438656" y="975361"/>
                        <a:pt x="1477670" y="935127"/>
                      </a:cubicBezTo>
                      <a:cubicBezTo>
                        <a:pt x="1516684" y="894893"/>
                        <a:pt x="1564233" y="859536"/>
                        <a:pt x="1587398" y="810768"/>
                      </a:cubicBezTo>
                      <a:cubicBezTo>
                        <a:pt x="1610563" y="762000"/>
                        <a:pt x="1610563" y="679095"/>
                        <a:pt x="1616659" y="642519"/>
                      </a:cubicBezTo>
                      <a:cubicBezTo>
                        <a:pt x="1622755" y="605943"/>
                        <a:pt x="1622755" y="604723"/>
                        <a:pt x="1623974" y="591312"/>
                      </a:cubicBezTo>
                      <a:cubicBezTo>
                        <a:pt x="1625193" y="577901"/>
                        <a:pt x="1669084" y="612038"/>
                        <a:pt x="1623974" y="562051"/>
                      </a:cubicBezTo>
                      <a:cubicBezTo>
                        <a:pt x="1578864" y="512064"/>
                        <a:pt x="1436217" y="342595"/>
                        <a:pt x="1353312" y="291389"/>
                      </a:cubicBezTo>
                      <a:cubicBezTo>
                        <a:pt x="1270407" y="240183"/>
                        <a:pt x="1126541" y="254813"/>
                        <a:pt x="1126541" y="254813"/>
                      </a:cubicBezTo>
                      <a:cubicBezTo>
                        <a:pt x="1041197" y="241402"/>
                        <a:pt x="914400" y="232868"/>
                        <a:pt x="841248" y="210922"/>
                      </a:cubicBezTo>
                      <a:cubicBezTo>
                        <a:pt x="768096" y="188976"/>
                        <a:pt x="737616" y="142646"/>
                        <a:pt x="687629" y="123139"/>
                      </a:cubicBezTo>
                      <a:cubicBezTo>
                        <a:pt x="637642" y="103632"/>
                        <a:pt x="576682" y="96317"/>
                        <a:pt x="541325" y="93879"/>
                      </a:cubicBezTo>
                      <a:cubicBezTo>
                        <a:pt x="505968" y="91441"/>
                        <a:pt x="509626" y="114605"/>
                        <a:pt x="475488" y="108509"/>
                      </a:cubicBezTo>
                      <a:cubicBezTo>
                        <a:pt x="441350" y="102413"/>
                        <a:pt x="380390" y="74372"/>
                        <a:pt x="336499" y="57303"/>
                      </a:cubicBezTo>
                      <a:cubicBezTo>
                        <a:pt x="292608" y="40234"/>
                        <a:pt x="246279" y="12192"/>
                        <a:pt x="212141" y="6096"/>
                      </a:cubicBezTo>
                      <a:cubicBezTo>
                        <a:pt x="178003" y="0"/>
                        <a:pt x="156057" y="12193"/>
                        <a:pt x="131673" y="20727"/>
                      </a:cubicBezTo>
                      <a:cubicBezTo>
                        <a:pt x="107289" y="29261"/>
                        <a:pt x="78029" y="40234"/>
                        <a:pt x="65837" y="57303"/>
                      </a:cubicBezTo>
                      <a:cubicBezTo>
                        <a:pt x="53645" y="74372"/>
                        <a:pt x="60960" y="109728"/>
                        <a:pt x="58521" y="123139"/>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3" name="Freeform 52"/>
                <p:cNvSpPr/>
                <p:nvPr/>
              </p:nvSpPr>
              <p:spPr>
                <a:xfrm>
                  <a:off x="10493654" y="3257702"/>
                  <a:ext cx="1789786" cy="3193086"/>
                </a:xfrm>
                <a:custGeom>
                  <a:avLst/>
                  <a:gdLst>
                    <a:gd name="connsiteX0" fmla="*/ 1517904 w 1789786"/>
                    <a:gd name="connsiteY0" fmla="*/ 363322 h 3193086"/>
                    <a:gd name="connsiteX1" fmla="*/ 1459383 w 1789786"/>
                    <a:gd name="connsiteY1" fmla="*/ 304800 h 3193086"/>
                    <a:gd name="connsiteX2" fmla="*/ 1430122 w 1789786"/>
                    <a:gd name="connsiteY2" fmla="*/ 253594 h 3193086"/>
                    <a:gd name="connsiteX3" fmla="*/ 1386231 w 1789786"/>
                    <a:gd name="connsiteY3" fmla="*/ 224333 h 3193086"/>
                    <a:gd name="connsiteX4" fmla="*/ 1298448 w 1789786"/>
                    <a:gd name="connsiteY4" fmla="*/ 224333 h 3193086"/>
                    <a:gd name="connsiteX5" fmla="*/ 1269188 w 1789786"/>
                    <a:gd name="connsiteY5" fmla="*/ 202388 h 3193086"/>
                    <a:gd name="connsiteX6" fmla="*/ 1276503 w 1789786"/>
                    <a:gd name="connsiteY6" fmla="*/ 143866 h 3193086"/>
                    <a:gd name="connsiteX7" fmla="*/ 1276503 w 1789786"/>
                    <a:gd name="connsiteY7" fmla="*/ 41453 h 3193086"/>
                    <a:gd name="connsiteX8" fmla="*/ 1247242 w 1789786"/>
                    <a:gd name="connsiteY8" fmla="*/ 26823 h 3193086"/>
                    <a:gd name="connsiteX9" fmla="*/ 1130199 w 1789786"/>
                    <a:gd name="connsiteY9" fmla="*/ 12192 h 3193086"/>
                    <a:gd name="connsiteX10" fmla="*/ 1020471 w 1789786"/>
                    <a:gd name="connsiteY10" fmla="*/ 12192 h 3193086"/>
                    <a:gd name="connsiteX11" fmla="*/ 918058 w 1789786"/>
                    <a:gd name="connsiteY11" fmla="*/ 85344 h 3193086"/>
                    <a:gd name="connsiteX12" fmla="*/ 815645 w 1789786"/>
                    <a:gd name="connsiteY12" fmla="*/ 143866 h 3193086"/>
                    <a:gd name="connsiteX13" fmla="*/ 749808 w 1789786"/>
                    <a:gd name="connsiteY13" fmla="*/ 173127 h 3193086"/>
                    <a:gd name="connsiteX14" fmla="*/ 691287 w 1789786"/>
                    <a:gd name="connsiteY14" fmla="*/ 129236 h 3193086"/>
                    <a:gd name="connsiteX15" fmla="*/ 603504 w 1789786"/>
                    <a:gd name="connsiteY15" fmla="*/ 107290 h 3193086"/>
                    <a:gd name="connsiteX16" fmla="*/ 442570 w 1789786"/>
                    <a:gd name="connsiteY16" fmla="*/ 173127 h 3193086"/>
                    <a:gd name="connsiteX17" fmla="*/ 391364 w 1789786"/>
                    <a:gd name="connsiteY17" fmla="*/ 224333 h 3193086"/>
                    <a:gd name="connsiteX18" fmla="*/ 245060 w 1789786"/>
                    <a:gd name="connsiteY18" fmla="*/ 268224 h 3193086"/>
                    <a:gd name="connsiteX19" fmla="*/ 230429 w 1789786"/>
                    <a:gd name="connsiteY19" fmla="*/ 356007 h 3193086"/>
                    <a:gd name="connsiteX20" fmla="*/ 245060 w 1789786"/>
                    <a:gd name="connsiteY20" fmla="*/ 494996 h 3193086"/>
                    <a:gd name="connsiteX21" fmla="*/ 106071 w 1789786"/>
                    <a:gd name="connsiteY21" fmla="*/ 597408 h 3193086"/>
                    <a:gd name="connsiteX22" fmla="*/ 76810 w 1789786"/>
                    <a:gd name="connsiteY22" fmla="*/ 685191 h 3193086"/>
                    <a:gd name="connsiteX23" fmla="*/ 40234 w 1789786"/>
                    <a:gd name="connsiteY23" fmla="*/ 787604 h 3193086"/>
                    <a:gd name="connsiteX24" fmla="*/ 32919 w 1789786"/>
                    <a:gd name="connsiteY24" fmla="*/ 904647 h 3193086"/>
                    <a:gd name="connsiteX25" fmla="*/ 3658 w 1789786"/>
                    <a:gd name="connsiteY25" fmla="*/ 948538 h 3193086"/>
                    <a:gd name="connsiteX26" fmla="*/ 10973 w 1789786"/>
                    <a:gd name="connsiteY26" fmla="*/ 1007060 h 3193086"/>
                    <a:gd name="connsiteX27" fmla="*/ 18288 w 1789786"/>
                    <a:gd name="connsiteY27" fmla="*/ 1094842 h 3193086"/>
                    <a:gd name="connsiteX28" fmla="*/ 3658 w 1789786"/>
                    <a:gd name="connsiteY28" fmla="*/ 1248461 h 3193086"/>
                    <a:gd name="connsiteX29" fmla="*/ 10973 w 1789786"/>
                    <a:gd name="connsiteY29" fmla="*/ 1394765 h 3193086"/>
                    <a:gd name="connsiteX30" fmla="*/ 40234 w 1789786"/>
                    <a:gd name="connsiteY30" fmla="*/ 1467917 h 3193086"/>
                    <a:gd name="connsiteX31" fmla="*/ 47549 w 1789786"/>
                    <a:gd name="connsiteY31" fmla="*/ 1519124 h 3193086"/>
                    <a:gd name="connsiteX32" fmla="*/ 142647 w 1789786"/>
                    <a:gd name="connsiteY32" fmla="*/ 1592276 h 3193086"/>
                    <a:gd name="connsiteX33" fmla="*/ 223114 w 1789786"/>
                    <a:gd name="connsiteY33" fmla="*/ 1665428 h 3193086"/>
                    <a:gd name="connsiteX34" fmla="*/ 318212 w 1789786"/>
                    <a:gd name="connsiteY34" fmla="*/ 1789786 h 3193086"/>
                    <a:gd name="connsiteX35" fmla="*/ 384048 w 1789786"/>
                    <a:gd name="connsiteY35" fmla="*/ 1848308 h 3193086"/>
                    <a:gd name="connsiteX36" fmla="*/ 464516 w 1789786"/>
                    <a:gd name="connsiteY36" fmla="*/ 1899514 h 3193086"/>
                    <a:gd name="connsiteX37" fmla="*/ 530352 w 1789786"/>
                    <a:gd name="connsiteY37" fmla="*/ 1884884 h 3193086"/>
                    <a:gd name="connsiteX38" fmla="*/ 610820 w 1789786"/>
                    <a:gd name="connsiteY38" fmla="*/ 1870253 h 3193086"/>
                    <a:gd name="connsiteX39" fmla="*/ 669341 w 1789786"/>
                    <a:gd name="connsiteY39" fmla="*/ 1877568 h 3193086"/>
                    <a:gd name="connsiteX40" fmla="*/ 735178 w 1789786"/>
                    <a:gd name="connsiteY40" fmla="*/ 1862938 h 3193086"/>
                    <a:gd name="connsiteX41" fmla="*/ 837591 w 1789786"/>
                    <a:gd name="connsiteY41" fmla="*/ 1826362 h 3193086"/>
                    <a:gd name="connsiteX42" fmla="*/ 910743 w 1789786"/>
                    <a:gd name="connsiteY42" fmla="*/ 1833677 h 3193086"/>
                    <a:gd name="connsiteX43" fmla="*/ 932688 w 1789786"/>
                    <a:gd name="connsiteY43" fmla="*/ 1870253 h 3193086"/>
                    <a:gd name="connsiteX44" fmla="*/ 991210 w 1789786"/>
                    <a:gd name="connsiteY44" fmla="*/ 1899514 h 3193086"/>
                    <a:gd name="connsiteX45" fmla="*/ 1020471 w 1789786"/>
                    <a:gd name="connsiteY45" fmla="*/ 1877568 h 3193086"/>
                    <a:gd name="connsiteX46" fmla="*/ 1086308 w 1789786"/>
                    <a:gd name="connsiteY46" fmla="*/ 1906829 h 3193086"/>
                    <a:gd name="connsiteX47" fmla="*/ 1093623 w 1789786"/>
                    <a:gd name="connsiteY47" fmla="*/ 1943405 h 3193086"/>
                    <a:gd name="connsiteX48" fmla="*/ 1078992 w 1789786"/>
                    <a:gd name="connsiteY48" fmla="*/ 1979981 h 3193086"/>
                    <a:gd name="connsiteX49" fmla="*/ 1093623 w 1789786"/>
                    <a:gd name="connsiteY49" fmla="*/ 2023872 h 3193086"/>
                    <a:gd name="connsiteX50" fmla="*/ 1086308 w 1789786"/>
                    <a:gd name="connsiteY50" fmla="*/ 2118970 h 3193086"/>
                    <a:gd name="connsiteX51" fmla="*/ 1122884 w 1789786"/>
                    <a:gd name="connsiteY51" fmla="*/ 2192122 h 3193086"/>
                    <a:gd name="connsiteX52" fmla="*/ 1181405 w 1789786"/>
                    <a:gd name="connsiteY52" fmla="*/ 2236013 h 3193086"/>
                    <a:gd name="connsiteX53" fmla="*/ 1225296 w 1789786"/>
                    <a:gd name="connsiteY53" fmla="*/ 2272589 h 3193086"/>
                    <a:gd name="connsiteX54" fmla="*/ 1225296 w 1789786"/>
                    <a:gd name="connsiteY54" fmla="*/ 2301850 h 3193086"/>
                    <a:gd name="connsiteX55" fmla="*/ 1239927 w 1789786"/>
                    <a:gd name="connsiteY55" fmla="*/ 2353056 h 3193086"/>
                    <a:gd name="connsiteX56" fmla="*/ 1239927 w 1789786"/>
                    <a:gd name="connsiteY56" fmla="*/ 2433524 h 3193086"/>
                    <a:gd name="connsiteX57" fmla="*/ 1203351 w 1789786"/>
                    <a:gd name="connsiteY57" fmla="*/ 2492045 h 3193086"/>
                    <a:gd name="connsiteX58" fmla="*/ 1210666 w 1789786"/>
                    <a:gd name="connsiteY58" fmla="*/ 2535936 h 3193086"/>
                    <a:gd name="connsiteX59" fmla="*/ 1174090 w 1789786"/>
                    <a:gd name="connsiteY59" fmla="*/ 2587143 h 3193086"/>
                    <a:gd name="connsiteX60" fmla="*/ 1174090 w 1789786"/>
                    <a:gd name="connsiteY60" fmla="*/ 2645664 h 3193086"/>
                    <a:gd name="connsiteX61" fmla="*/ 1203351 w 1789786"/>
                    <a:gd name="connsiteY61" fmla="*/ 2696871 h 3193086"/>
                    <a:gd name="connsiteX62" fmla="*/ 1203351 w 1789786"/>
                    <a:gd name="connsiteY62" fmla="*/ 2748077 h 3193086"/>
                    <a:gd name="connsiteX63" fmla="*/ 1247242 w 1789786"/>
                    <a:gd name="connsiteY63" fmla="*/ 2784653 h 3193086"/>
                    <a:gd name="connsiteX64" fmla="*/ 1291133 w 1789786"/>
                    <a:gd name="connsiteY64" fmla="*/ 2821229 h 3193086"/>
                    <a:gd name="connsiteX65" fmla="*/ 1298448 w 1789786"/>
                    <a:gd name="connsiteY65" fmla="*/ 2879751 h 3193086"/>
                    <a:gd name="connsiteX66" fmla="*/ 1327709 w 1789786"/>
                    <a:gd name="connsiteY66" fmla="*/ 2960218 h 3193086"/>
                    <a:gd name="connsiteX67" fmla="*/ 1364285 w 1789786"/>
                    <a:gd name="connsiteY67" fmla="*/ 2982164 h 3193086"/>
                    <a:gd name="connsiteX68" fmla="*/ 1386231 w 1789786"/>
                    <a:gd name="connsiteY68" fmla="*/ 3040685 h 3193086"/>
                    <a:gd name="connsiteX69" fmla="*/ 1415492 w 1789786"/>
                    <a:gd name="connsiteY69" fmla="*/ 3062631 h 3193086"/>
                    <a:gd name="connsiteX70" fmla="*/ 1452068 w 1789786"/>
                    <a:gd name="connsiteY70" fmla="*/ 3062631 h 3193086"/>
                    <a:gd name="connsiteX71" fmla="*/ 1510589 w 1789786"/>
                    <a:gd name="connsiteY71" fmla="*/ 3062631 h 3193086"/>
                    <a:gd name="connsiteX72" fmla="*/ 1722730 w 1789786"/>
                    <a:gd name="connsiteY72" fmla="*/ 2279904 h 3193086"/>
                    <a:gd name="connsiteX73" fmla="*/ 1788567 w 1789786"/>
                    <a:gd name="connsiteY73" fmla="*/ 1138733 h 3193086"/>
                    <a:gd name="connsiteX74" fmla="*/ 1730045 w 1789786"/>
                    <a:gd name="connsiteY74" fmla="*/ 502311 h 3193086"/>
                    <a:gd name="connsiteX75" fmla="*/ 1517904 w 1789786"/>
                    <a:gd name="connsiteY75" fmla="*/ 363322 h 31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86" h="3193086">
                      <a:moveTo>
                        <a:pt x="1517904" y="363322"/>
                      </a:moveTo>
                      <a:cubicBezTo>
                        <a:pt x="1472794" y="330404"/>
                        <a:pt x="1474013" y="323088"/>
                        <a:pt x="1459383" y="304800"/>
                      </a:cubicBezTo>
                      <a:cubicBezTo>
                        <a:pt x="1444753" y="286512"/>
                        <a:pt x="1442314" y="267005"/>
                        <a:pt x="1430122" y="253594"/>
                      </a:cubicBezTo>
                      <a:cubicBezTo>
                        <a:pt x="1417930" y="240183"/>
                        <a:pt x="1408177" y="229210"/>
                        <a:pt x="1386231" y="224333"/>
                      </a:cubicBezTo>
                      <a:cubicBezTo>
                        <a:pt x="1364285" y="219456"/>
                        <a:pt x="1317955" y="227991"/>
                        <a:pt x="1298448" y="224333"/>
                      </a:cubicBezTo>
                      <a:cubicBezTo>
                        <a:pt x="1278941" y="220676"/>
                        <a:pt x="1272845" y="215799"/>
                        <a:pt x="1269188" y="202388"/>
                      </a:cubicBezTo>
                      <a:cubicBezTo>
                        <a:pt x="1265531" y="188977"/>
                        <a:pt x="1275284" y="170688"/>
                        <a:pt x="1276503" y="143866"/>
                      </a:cubicBezTo>
                      <a:cubicBezTo>
                        <a:pt x="1277722" y="117044"/>
                        <a:pt x="1281380" y="60960"/>
                        <a:pt x="1276503" y="41453"/>
                      </a:cubicBezTo>
                      <a:cubicBezTo>
                        <a:pt x="1271626" y="21946"/>
                        <a:pt x="1271626" y="31700"/>
                        <a:pt x="1247242" y="26823"/>
                      </a:cubicBezTo>
                      <a:cubicBezTo>
                        <a:pt x="1222858" y="21946"/>
                        <a:pt x="1167994" y="14630"/>
                        <a:pt x="1130199" y="12192"/>
                      </a:cubicBezTo>
                      <a:cubicBezTo>
                        <a:pt x="1092404" y="9754"/>
                        <a:pt x="1055828" y="0"/>
                        <a:pt x="1020471" y="12192"/>
                      </a:cubicBezTo>
                      <a:cubicBezTo>
                        <a:pt x="985114" y="24384"/>
                        <a:pt x="952196" y="63398"/>
                        <a:pt x="918058" y="85344"/>
                      </a:cubicBezTo>
                      <a:cubicBezTo>
                        <a:pt x="883920" y="107290"/>
                        <a:pt x="843687" y="129236"/>
                        <a:pt x="815645" y="143866"/>
                      </a:cubicBezTo>
                      <a:cubicBezTo>
                        <a:pt x="787603" y="158496"/>
                        <a:pt x="770534" y="175565"/>
                        <a:pt x="749808" y="173127"/>
                      </a:cubicBezTo>
                      <a:cubicBezTo>
                        <a:pt x="729082" y="170689"/>
                        <a:pt x="715671" y="140209"/>
                        <a:pt x="691287" y="129236"/>
                      </a:cubicBezTo>
                      <a:cubicBezTo>
                        <a:pt x="666903" y="118263"/>
                        <a:pt x="644957" y="99975"/>
                        <a:pt x="603504" y="107290"/>
                      </a:cubicBezTo>
                      <a:cubicBezTo>
                        <a:pt x="562051" y="114605"/>
                        <a:pt x="477927" y="153620"/>
                        <a:pt x="442570" y="173127"/>
                      </a:cubicBezTo>
                      <a:cubicBezTo>
                        <a:pt x="407213" y="192634"/>
                        <a:pt x="424282" y="208484"/>
                        <a:pt x="391364" y="224333"/>
                      </a:cubicBezTo>
                      <a:cubicBezTo>
                        <a:pt x="358446" y="240182"/>
                        <a:pt x="271883" y="246278"/>
                        <a:pt x="245060" y="268224"/>
                      </a:cubicBezTo>
                      <a:cubicBezTo>
                        <a:pt x="218238" y="290170"/>
                        <a:pt x="230429" y="318212"/>
                        <a:pt x="230429" y="356007"/>
                      </a:cubicBezTo>
                      <a:cubicBezTo>
                        <a:pt x="230429" y="393802"/>
                        <a:pt x="265786" y="454763"/>
                        <a:pt x="245060" y="494996"/>
                      </a:cubicBezTo>
                      <a:cubicBezTo>
                        <a:pt x="224334" y="535229"/>
                        <a:pt x="134113" y="565709"/>
                        <a:pt x="106071" y="597408"/>
                      </a:cubicBezTo>
                      <a:cubicBezTo>
                        <a:pt x="78029" y="629107"/>
                        <a:pt x="87783" y="653492"/>
                        <a:pt x="76810" y="685191"/>
                      </a:cubicBezTo>
                      <a:cubicBezTo>
                        <a:pt x="65837" y="716890"/>
                        <a:pt x="47549" y="751028"/>
                        <a:pt x="40234" y="787604"/>
                      </a:cubicBezTo>
                      <a:cubicBezTo>
                        <a:pt x="32919" y="824180"/>
                        <a:pt x="39015" y="877825"/>
                        <a:pt x="32919" y="904647"/>
                      </a:cubicBezTo>
                      <a:cubicBezTo>
                        <a:pt x="26823" y="931469"/>
                        <a:pt x="7316" y="931469"/>
                        <a:pt x="3658" y="948538"/>
                      </a:cubicBezTo>
                      <a:cubicBezTo>
                        <a:pt x="0" y="965607"/>
                        <a:pt x="8535" y="982676"/>
                        <a:pt x="10973" y="1007060"/>
                      </a:cubicBezTo>
                      <a:cubicBezTo>
                        <a:pt x="13411" y="1031444"/>
                        <a:pt x="19507" y="1054609"/>
                        <a:pt x="18288" y="1094842"/>
                      </a:cubicBezTo>
                      <a:cubicBezTo>
                        <a:pt x="17069" y="1135076"/>
                        <a:pt x="4877" y="1198474"/>
                        <a:pt x="3658" y="1248461"/>
                      </a:cubicBezTo>
                      <a:cubicBezTo>
                        <a:pt x="2439" y="1298448"/>
                        <a:pt x="4877" y="1358189"/>
                        <a:pt x="10973" y="1394765"/>
                      </a:cubicBezTo>
                      <a:cubicBezTo>
                        <a:pt x="17069" y="1431341"/>
                        <a:pt x="34138" y="1447190"/>
                        <a:pt x="40234" y="1467917"/>
                      </a:cubicBezTo>
                      <a:cubicBezTo>
                        <a:pt x="46330" y="1488644"/>
                        <a:pt x="30480" y="1498398"/>
                        <a:pt x="47549" y="1519124"/>
                      </a:cubicBezTo>
                      <a:cubicBezTo>
                        <a:pt x="64618" y="1539851"/>
                        <a:pt x="113386" y="1567892"/>
                        <a:pt x="142647" y="1592276"/>
                      </a:cubicBezTo>
                      <a:cubicBezTo>
                        <a:pt x="171908" y="1616660"/>
                        <a:pt x="193853" y="1632510"/>
                        <a:pt x="223114" y="1665428"/>
                      </a:cubicBezTo>
                      <a:cubicBezTo>
                        <a:pt x="252375" y="1698346"/>
                        <a:pt x="291390" y="1759306"/>
                        <a:pt x="318212" y="1789786"/>
                      </a:cubicBezTo>
                      <a:cubicBezTo>
                        <a:pt x="345034" y="1820266"/>
                        <a:pt x="359664" y="1830020"/>
                        <a:pt x="384048" y="1848308"/>
                      </a:cubicBezTo>
                      <a:cubicBezTo>
                        <a:pt x="408432" y="1866596"/>
                        <a:pt x="440132" y="1893418"/>
                        <a:pt x="464516" y="1899514"/>
                      </a:cubicBezTo>
                      <a:cubicBezTo>
                        <a:pt x="488900" y="1905610"/>
                        <a:pt x="505968" y="1889761"/>
                        <a:pt x="530352" y="1884884"/>
                      </a:cubicBezTo>
                      <a:cubicBezTo>
                        <a:pt x="554736" y="1880007"/>
                        <a:pt x="587655" y="1871472"/>
                        <a:pt x="610820" y="1870253"/>
                      </a:cubicBezTo>
                      <a:cubicBezTo>
                        <a:pt x="633985" y="1869034"/>
                        <a:pt x="648615" y="1878787"/>
                        <a:pt x="669341" y="1877568"/>
                      </a:cubicBezTo>
                      <a:cubicBezTo>
                        <a:pt x="690067" y="1876349"/>
                        <a:pt x="707136" y="1871472"/>
                        <a:pt x="735178" y="1862938"/>
                      </a:cubicBezTo>
                      <a:cubicBezTo>
                        <a:pt x="763220" y="1854404"/>
                        <a:pt x="808330" y="1831239"/>
                        <a:pt x="837591" y="1826362"/>
                      </a:cubicBezTo>
                      <a:cubicBezTo>
                        <a:pt x="866852" y="1821485"/>
                        <a:pt x="894893" y="1826362"/>
                        <a:pt x="910743" y="1833677"/>
                      </a:cubicBezTo>
                      <a:cubicBezTo>
                        <a:pt x="926593" y="1840992"/>
                        <a:pt x="919277" y="1859280"/>
                        <a:pt x="932688" y="1870253"/>
                      </a:cubicBezTo>
                      <a:cubicBezTo>
                        <a:pt x="946099" y="1881226"/>
                        <a:pt x="976580" y="1898295"/>
                        <a:pt x="991210" y="1899514"/>
                      </a:cubicBezTo>
                      <a:cubicBezTo>
                        <a:pt x="1005840" y="1900733"/>
                        <a:pt x="1004621" y="1876349"/>
                        <a:pt x="1020471" y="1877568"/>
                      </a:cubicBezTo>
                      <a:cubicBezTo>
                        <a:pt x="1036321" y="1878787"/>
                        <a:pt x="1074116" y="1895856"/>
                        <a:pt x="1086308" y="1906829"/>
                      </a:cubicBezTo>
                      <a:cubicBezTo>
                        <a:pt x="1098500" y="1917802"/>
                        <a:pt x="1094842" y="1931213"/>
                        <a:pt x="1093623" y="1943405"/>
                      </a:cubicBezTo>
                      <a:cubicBezTo>
                        <a:pt x="1092404" y="1955597"/>
                        <a:pt x="1078992" y="1966570"/>
                        <a:pt x="1078992" y="1979981"/>
                      </a:cubicBezTo>
                      <a:cubicBezTo>
                        <a:pt x="1078992" y="1993392"/>
                        <a:pt x="1092404" y="2000707"/>
                        <a:pt x="1093623" y="2023872"/>
                      </a:cubicBezTo>
                      <a:cubicBezTo>
                        <a:pt x="1094842" y="2047037"/>
                        <a:pt x="1081431" y="2090928"/>
                        <a:pt x="1086308" y="2118970"/>
                      </a:cubicBezTo>
                      <a:cubicBezTo>
                        <a:pt x="1091185" y="2147012"/>
                        <a:pt x="1107035" y="2172615"/>
                        <a:pt x="1122884" y="2192122"/>
                      </a:cubicBezTo>
                      <a:cubicBezTo>
                        <a:pt x="1138734" y="2211629"/>
                        <a:pt x="1164336" y="2222602"/>
                        <a:pt x="1181405" y="2236013"/>
                      </a:cubicBezTo>
                      <a:cubicBezTo>
                        <a:pt x="1198474" y="2249424"/>
                        <a:pt x="1217981" y="2261616"/>
                        <a:pt x="1225296" y="2272589"/>
                      </a:cubicBezTo>
                      <a:cubicBezTo>
                        <a:pt x="1232611" y="2283562"/>
                        <a:pt x="1222858" y="2288439"/>
                        <a:pt x="1225296" y="2301850"/>
                      </a:cubicBezTo>
                      <a:cubicBezTo>
                        <a:pt x="1227735" y="2315261"/>
                        <a:pt x="1237489" y="2331110"/>
                        <a:pt x="1239927" y="2353056"/>
                      </a:cubicBezTo>
                      <a:cubicBezTo>
                        <a:pt x="1242366" y="2375002"/>
                        <a:pt x="1246023" y="2410359"/>
                        <a:pt x="1239927" y="2433524"/>
                      </a:cubicBezTo>
                      <a:cubicBezTo>
                        <a:pt x="1233831" y="2456689"/>
                        <a:pt x="1208228" y="2474976"/>
                        <a:pt x="1203351" y="2492045"/>
                      </a:cubicBezTo>
                      <a:cubicBezTo>
                        <a:pt x="1198474" y="2509114"/>
                        <a:pt x="1215543" y="2520086"/>
                        <a:pt x="1210666" y="2535936"/>
                      </a:cubicBezTo>
                      <a:cubicBezTo>
                        <a:pt x="1205789" y="2551786"/>
                        <a:pt x="1180186" y="2568855"/>
                        <a:pt x="1174090" y="2587143"/>
                      </a:cubicBezTo>
                      <a:cubicBezTo>
                        <a:pt x="1167994" y="2605431"/>
                        <a:pt x="1169213" y="2627376"/>
                        <a:pt x="1174090" y="2645664"/>
                      </a:cubicBezTo>
                      <a:cubicBezTo>
                        <a:pt x="1178967" y="2663952"/>
                        <a:pt x="1198474" y="2679802"/>
                        <a:pt x="1203351" y="2696871"/>
                      </a:cubicBezTo>
                      <a:cubicBezTo>
                        <a:pt x="1208228" y="2713940"/>
                        <a:pt x="1196036" y="2733447"/>
                        <a:pt x="1203351" y="2748077"/>
                      </a:cubicBezTo>
                      <a:cubicBezTo>
                        <a:pt x="1210666" y="2762707"/>
                        <a:pt x="1247242" y="2784653"/>
                        <a:pt x="1247242" y="2784653"/>
                      </a:cubicBezTo>
                      <a:cubicBezTo>
                        <a:pt x="1261872" y="2796845"/>
                        <a:pt x="1282599" y="2805379"/>
                        <a:pt x="1291133" y="2821229"/>
                      </a:cubicBezTo>
                      <a:cubicBezTo>
                        <a:pt x="1299667" y="2837079"/>
                        <a:pt x="1292352" y="2856586"/>
                        <a:pt x="1298448" y="2879751"/>
                      </a:cubicBezTo>
                      <a:cubicBezTo>
                        <a:pt x="1304544" y="2902916"/>
                        <a:pt x="1316736" y="2943149"/>
                        <a:pt x="1327709" y="2960218"/>
                      </a:cubicBezTo>
                      <a:cubicBezTo>
                        <a:pt x="1338682" y="2977287"/>
                        <a:pt x="1354531" y="2968753"/>
                        <a:pt x="1364285" y="2982164"/>
                      </a:cubicBezTo>
                      <a:cubicBezTo>
                        <a:pt x="1374039" y="2995575"/>
                        <a:pt x="1377697" y="3027274"/>
                        <a:pt x="1386231" y="3040685"/>
                      </a:cubicBezTo>
                      <a:cubicBezTo>
                        <a:pt x="1394766" y="3054096"/>
                        <a:pt x="1404519" y="3058973"/>
                        <a:pt x="1415492" y="3062631"/>
                      </a:cubicBezTo>
                      <a:cubicBezTo>
                        <a:pt x="1426465" y="3066289"/>
                        <a:pt x="1452068" y="3062631"/>
                        <a:pt x="1452068" y="3062631"/>
                      </a:cubicBezTo>
                      <a:cubicBezTo>
                        <a:pt x="1467917" y="3062631"/>
                        <a:pt x="1465479" y="3193086"/>
                        <a:pt x="1510589" y="3062631"/>
                      </a:cubicBezTo>
                      <a:cubicBezTo>
                        <a:pt x="1555699" y="2932177"/>
                        <a:pt x="1676400" y="2600554"/>
                        <a:pt x="1722730" y="2279904"/>
                      </a:cubicBezTo>
                      <a:cubicBezTo>
                        <a:pt x="1769060" y="1959254"/>
                        <a:pt x="1787348" y="1434998"/>
                        <a:pt x="1788567" y="1138733"/>
                      </a:cubicBezTo>
                      <a:cubicBezTo>
                        <a:pt x="1789786" y="842468"/>
                        <a:pt x="1775156" y="633985"/>
                        <a:pt x="1730045" y="502311"/>
                      </a:cubicBezTo>
                      <a:cubicBezTo>
                        <a:pt x="1684935" y="370638"/>
                        <a:pt x="1563014" y="396240"/>
                        <a:pt x="1517904" y="363322"/>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4" name="Freeform 53"/>
                <p:cNvSpPr/>
                <p:nvPr/>
              </p:nvSpPr>
              <p:spPr>
                <a:xfrm>
                  <a:off x="10839907" y="1697126"/>
                  <a:ext cx="1552042" cy="1736141"/>
                </a:xfrm>
                <a:custGeom>
                  <a:avLst/>
                  <a:gdLst>
                    <a:gd name="connsiteX0" fmla="*/ 176784 w 1552042"/>
                    <a:gd name="connsiteY0" fmla="*/ 1689812 h 1736141"/>
                    <a:gd name="connsiteX1" fmla="*/ 81687 w 1552042"/>
                    <a:gd name="connsiteY1" fmla="*/ 1733703 h 1736141"/>
                    <a:gd name="connsiteX2" fmla="*/ 74371 w 1552042"/>
                    <a:gd name="connsiteY2" fmla="*/ 1704442 h 1736141"/>
                    <a:gd name="connsiteX3" fmla="*/ 30480 w 1552042"/>
                    <a:gd name="connsiteY3" fmla="*/ 1675181 h 1736141"/>
                    <a:gd name="connsiteX4" fmla="*/ 15850 w 1552042"/>
                    <a:gd name="connsiteY4" fmla="*/ 1660551 h 1736141"/>
                    <a:gd name="connsiteX5" fmla="*/ 1219 w 1552042"/>
                    <a:gd name="connsiteY5" fmla="*/ 1433780 h 1736141"/>
                    <a:gd name="connsiteX6" fmla="*/ 8535 w 1552042"/>
                    <a:gd name="connsiteY6" fmla="*/ 1287476 h 1736141"/>
                    <a:gd name="connsiteX7" fmla="*/ 37795 w 1552042"/>
                    <a:gd name="connsiteY7" fmla="*/ 1243584 h 1736141"/>
                    <a:gd name="connsiteX8" fmla="*/ 81687 w 1552042"/>
                    <a:gd name="connsiteY8" fmla="*/ 1207008 h 1736141"/>
                    <a:gd name="connsiteX9" fmla="*/ 191415 w 1552042"/>
                    <a:gd name="connsiteY9" fmla="*/ 1221639 h 1736141"/>
                    <a:gd name="connsiteX10" fmla="*/ 271882 w 1552042"/>
                    <a:gd name="connsiteY10" fmla="*/ 1221639 h 1736141"/>
                    <a:gd name="connsiteX11" fmla="*/ 301143 w 1552042"/>
                    <a:gd name="connsiteY11" fmla="*/ 1207008 h 1736141"/>
                    <a:gd name="connsiteX12" fmla="*/ 286512 w 1552042"/>
                    <a:gd name="connsiteY12" fmla="*/ 1163117 h 1736141"/>
                    <a:gd name="connsiteX13" fmla="*/ 242621 w 1552042"/>
                    <a:gd name="connsiteY13" fmla="*/ 1111911 h 1736141"/>
                    <a:gd name="connsiteX14" fmla="*/ 213360 w 1552042"/>
                    <a:gd name="connsiteY14" fmla="*/ 1075335 h 1736141"/>
                    <a:gd name="connsiteX15" fmla="*/ 220675 w 1552042"/>
                    <a:gd name="connsiteY15" fmla="*/ 987552 h 1736141"/>
                    <a:gd name="connsiteX16" fmla="*/ 227991 w 1552042"/>
                    <a:gd name="connsiteY16" fmla="*/ 950976 h 1736141"/>
                    <a:gd name="connsiteX17" fmla="*/ 301143 w 1552042"/>
                    <a:gd name="connsiteY17" fmla="*/ 950976 h 1736141"/>
                    <a:gd name="connsiteX18" fmla="*/ 345034 w 1552042"/>
                    <a:gd name="connsiteY18" fmla="*/ 929031 h 1736141"/>
                    <a:gd name="connsiteX19" fmla="*/ 374295 w 1552042"/>
                    <a:gd name="connsiteY19" fmla="*/ 907085 h 1736141"/>
                    <a:gd name="connsiteX20" fmla="*/ 432816 w 1552042"/>
                    <a:gd name="connsiteY20" fmla="*/ 863194 h 1736141"/>
                    <a:gd name="connsiteX21" fmla="*/ 491338 w 1552042"/>
                    <a:gd name="connsiteY21" fmla="*/ 826618 h 1736141"/>
                    <a:gd name="connsiteX22" fmla="*/ 564490 w 1552042"/>
                    <a:gd name="connsiteY22" fmla="*/ 768096 h 1736141"/>
                    <a:gd name="connsiteX23" fmla="*/ 571805 w 1552042"/>
                    <a:gd name="connsiteY23" fmla="*/ 724205 h 1736141"/>
                    <a:gd name="connsiteX24" fmla="*/ 615696 w 1552042"/>
                    <a:gd name="connsiteY24" fmla="*/ 702260 h 1736141"/>
                    <a:gd name="connsiteX25" fmla="*/ 674218 w 1552042"/>
                    <a:gd name="connsiteY25" fmla="*/ 694944 h 1736141"/>
                    <a:gd name="connsiteX26" fmla="*/ 710794 w 1552042"/>
                    <a:gd name="connsiteY26" fmla="*/ 672999 h 1736141"/>
                    <a:gd name="connsiteX27" fmla="*/ 718109 w 1552042"/>
                    <a:gd name="connsiteY27" fmla="*/ 585216 h 1736141"/>
                    <a:gd name="connsiteX28" fmla="*/ 725424 w 1552042"/>
                    <a:gd name="connsiteY28" fmla="*/ 563271 h 1736141"/>
                    <a:gd name="connsiteX29" fmla="*/ 681533 w 1552042"/>
                    <a:gd name="connsiteY29" fmla="*/ 541325 h 1736141"/>
                    <a:gd name="connsiteX30" fmla="*/ 615696 w 1552042"/>
                    <a:gd name="connsiteY30" fmla="*/ 482804 h 1736141"/>
                    <a:gd name="connsiteX31" fmla="*/ 586435 w 1552042"/>
                    <a:gd name="connsiteY31" fmla="*/ 438912 h 1736141"/>
                    <a:gd name="connsiteX32" fmla="*/ 608381 w 1552042"/>
                    <a:gd name="connsiteY32" fmla="*/ 358445 h 1736141"/>
                    <a:gd name="connsiteX33" fmla="*/ 710794 w 1552042"/>
                    <a:gd name="connsiteY33" fmla="*/ 277978 h 1736141"/>
                    <a:gd name="connsiteX34" fmla="*/ 769315 w 1552042"/>
                    <a:gd name="connsiteY34" fmla="*/ 248717 h 1736141"/>
                    <a:gd name="connsiteX35" fmla="*/ 835152 w 1552042"/>
                    <a:gd name="connsiteY35" fmla="*/ 219456 h 1736141"/>
                    <a:gd name="connsiteX36" fmla="*/ 922935 w 1552042"/>
                    <a:gd name="connsiteY36" fmla="*/ 109728 h 1736141"/>
                    <a:gd name="connsiteX37" fmla="*/ 988771 w 1552042"/>
                    <a:gd name="connsiteY37" fmla="*/ 73152 h 1736141"/>
                    <a:gd name="connsiteX38" fmla="*/ 1061923 w 1552042"/>
                    <a:gd name="connsiteY38" fmla="*/ 43892 h 1736141"/>
                    <a:gd name="connsiteX39" fmla="*/ 1171651 w 1552042"/>
                    <a:gd name="connsiteY39" fmla="*/ 29261 h 1736141"/>
                    <a:gd name="connsiteX40" fmla="*/ 1244803 w 1552042"/>
                    <a:gd name="connsiteY40" fmla="*/ 14631 h 1736141"/>
                    <a:gd name="connsiteX41" fmla="*/ 1274064 w 1552042"/>
                    <a:gd name="connsiteY41" fmla="*/ 0 h 1736141"/>
                    <a:gd name="connsiteX42" fmla="*/ 1449629 w 1552042"/>
                    <a:gd name="connsiteY42" fmla="*/ 14631 h 1736141"/>
                    <a:gd name="connsiteX43" fmla="*/ 1552042 w 1552042"/>
                    <a:gd name="connsiteY43" fmla="*/ 58522 h 1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42" h="1736141">
                      <a:moveTo>
                        <a:pt x="176784" y="1689812"/>
                      </a:moveTo>
                      <a:cubicBezTo>
                        <a:pt x="137770" y="1710538"/>
                        <a:pt x="98756" y="1731265"/>
                        <a:pt x="81687" y="1733703"/>
                      </a:cubicBezTo>
                      <a:cubicBezTo>
                        <a:pt x="64618" y="1736141"/>
                        <a:pt x="82905" y="1714196"/>
                        <a:pt x="74371" y="1704442"/>
                      </a:cubicBezTo>
                      <a:cubicBezTo>
                        <a:pt x="65837" y="1694688"/>
                        <a:pt x="40233" y="1682496"/>
                        <a:pt x="30480" y="1675181"/>
                      </a:cubicBezTo>
                      <a:cubicBezTo>
                        <a:pt x="20727" y="1667866"/>
                        <a:pt x="20727" y="1700784"/>
                        <a:pt x="15850" y="1660551"/>
                      </a:cubicBezTo>
                      <a:cubicBezTo>
                        <a:pt x="10973" y="1620318"/>
                        <a:pt x="2438" y="1495959"/>
                        <a:pt x="1219" y="1433780"/>
                      </a:cubicBezTo>
                      <a:cubicBezTo>
                        <a:pt x="0" y="1371601"/>
                        <a:pt x="2439" y="1319175"/>
                        <a:pt x="8535" y="1287476"/>
                      </a:cubicBezTo>
                      <a:cubicBezTo>
                        <a:pt x="14631" y="1255777"/>
                        <a:pt x="25603" y="1256995"/>
                        <a:pt x="37795" y="1243584"/>
                      </a:cubicBezTo>
                      <a:cubicBezTo>
                        <a:pt x="49987" y="1230173"/>
                        <a:pt x="56084" y="1210665"/>
                        <a:pt x="81687" y="1207008"/>
                      </a:cubicBezTo>
                      <a:cubicBezTo>
                        <a:pt x="107290" y="1203351"/>
                        <a:pt x="159716" y="1219201"/>
                        <a:pt x="191415" y="1221639"/>
                      </a:cubicBezTo>
                      <a:cubicBezTo>
                        <a:pt x="223114" y="1224077"/>
                        <a:pt x="253594" y="1224078"/>
                        <a:pt x="271882" y="1221639"/>
                      </a:cubicBezTo>
                      <a:cubicBezTo>
                        <a:pt x="290170" y="1219200"/>
                        <a:pt x="298705" y="1216762"/>
                        <a:pt x="301143" y="1207008"/>
                      </a:cubicBezTo>
                      <a:cubicBezTo>
                        <a:pt x="303581" y="1197254"/>
                        <a:pt x="296266" y="1178966"/>
                        <a:pt x="286512" y="1163117"/>
                      </a:cubicBezTo>
                      <a:cubicBezTo>
                        <a:pt x="276758" y="1147268"/>
                        <a:pt x="254813" y="1126541"/>
                        <a:pt x="242621" y="1111911"/>
                      </a:cubicBezTo>
                      <a:cubicBezTo>
                        <a:pt x="230429" y="1097281"/>
                        <a:pt x="217018" y="1096062"/>
                        <a:pt x="213360" y="1075335"/>
                      </a:cubicBezTo>
                      <a:cubicBezTo>
                        <a:pt x="209702" y="1054608"/>
                        <a:pt x="218236" y="1008279"/>
                        <a:pt x="220675" y="987552"/>
                      </a:cubicBezTo>
                      <a:cubicBezTo>
                        <a:pt x="223114" y="966825"/>
                        <a:pt x="214580" y="957072"/>
                        <a:pt x="227991" y="950976"/>
                      </a:cubicBezTo>
                      <a:cubicBezTo>
                        <a:pt x="241402" y="944880"/>
                        <a:pt x="281636" y="954634"/>
                        <a:pt x="301143" y="950976"/>
                      </a:cubicBezTo>
                      <a:cubicBezTo>
                        <a:pt x="320650" y="947319"/>
                        <a:pt x="332842" y="936346"/>
                        <a:pt x="345034" y="929031"/>
                      </a:cubicBezTo>
                      <a:cubicBezTo>
                        <a:pt x="357226" y="921716"/>
                        <a:pt x="374295" y="907085"/>
                        <a:pt x="374295" y="907085"/>
                      </a:cubicBezTo>
                      <a:cubicBezTo>
                        <a:pt x="388925" y="896112"/>
                        <a:pt x="413309" y="876605"/>
                        <a:pt x="432816" y="863194"/>
                      </a:cubicBezTo>
                      <a:cubicBezTo>
                        <a:pt x="452323" y="849783"/>
                        <a:pt x="469392" y="842468"/>
                        <a:pt x="491338" y="826618"/>
                      </a:cubicBezTo>
                      <a:cubicBezTo>
                        <a:pt x="513284" y="810768"/>
                        <a:pt x="551079" y="785165"/>
                        <a:pt x="564490" y="768096"/>
                      </a:cubicBezTo>
                      <a:cubicBezTo>
                        <a:pt x="577901" y="751027"/>
                        <a:pt x="563271" y="735178"/>
                        <a:pt x="571805" y="724205"/>
                      </a:cubicBezTo>
                      <a:cubicBezTo>
                        <a:pt x="580339" y="713232"/>
                        <a:pt x="598627" y="707137"/>
                        <a:pt x="615696" y="702260"/>
                      </a:cubicBezTo>
                      <a:cubicBezTo>
                        <a:pt x="632765" y="697383"/>
                        <a:pt x="658368" y="699821"/>
                        <a:pt x="674218" y="694944"/>
                      </a:cubicBezTo>
                      <a:cubicBezTo>
                        <a:pt x="690068" y="690067"/>
                        <a:pt x="703479" y="691287"/>
                        <a:pt x="710794" y="672999"/>
                      </a:cubicBezTo>
                      <a:cubicBezTo>
                        <a:pt x="718109" y="654711"/>
                        <a:pt x="715671" y="603504"/>
                        <a:pt x="718109" y="585216"/>
                      </a:cubicBezTo>
                      <a:cubicBezTo>
                        <a:pt x="720547" y="566928"/>
                        <a:pt x="731520" y="570586"/>
                        <a:pt x="725424" y="563271"/>
                      </a:cubicBezTo>
                      <a:cubicBezTo>
                        <a:pt x="719328" y="555956"/>
                        <a:pt x="699821" y="554736"/>
                        <a:pt x="681533" y="541325"/>
                      </a:cubicBezTo>
                      <a:cubicBezTo>
                        <a:pt x="663245" y="527914"/>
                        <a:pt x="631546" y="499873"/>
                        <a:pt x="615696" y="482804"/>
                      </a:cubicBezTo>
                      <a:cubicBezTo>
                        <a:pt x="599846" y="465735"/>
                        <a:pt x="587654" y="459638"/>
                        <a:pt x="586435" y="438912"/>
                      </a:cubicBezTo>
                      <a:cubicBezTo>
                        <a:pt x="585216" y="418186"/>
                        <a:pt x="587655" y="385267"/>
                        <a:pt x="608381" y="358445"/>
                      </a:cubicBezTo>
                      <a:cubicBezTo>
                        <a:pt x="629107" y="331623"/>
                        <a:pt x="683972" y="296266"/>
                        <a:pt x="710794" y="277978"/>
                      </a:cubicBezTo>
                      <a:cubicBezTo>
                        <a:pt x="737616" y="259690"/>
                        <a:pt x="748589" y="258471"/>
                        <a:pt x="769315" y="248717"/>
                      </a:cubicBezTo>
                      <a:cubicBezTo>
                        <a:pt x="790041" y="238963"/>
                        <a:pt x="809549" y="242621"/>
                        <a:pt x="835152" y="219456"/>
                      </a:cubicBezTo>
                      <a:cubicBezTo>
                        <a:pt x="860755" y="196291"/>
                        <a:pt x="897332" y="134112"/>
                        <a:pt x="922935" y="109728"/>
                      </a:cubicBezTo>
                      <a:cubicBezTo>
                        <a:pt x="948538" y="85344"/>
                        <a:pt x="965606" y="84125"/>
                        <a:pt x="988771" y="73152"/>
                      </a:cubicBezTo>
                      <a:cubicBezTo>
                        <a:pt x="1011936" y="62179"/>
                        <a:pt x="1031443" y="51207"/>
                        <a:pt x="1061923" y="43892"/>
                      </a:cubicBezTo>
                      <a:cubicBezTo>
                        <a:pt x="1092403" y="36577"/>
                        <a:pt x="1141171" y="34138"/>
                        <a:pt x="1171651" y="29261"/>
                      </a:cubicBezTo>
                      <a:cubicBezTo>
                        <a:pt x="1202131" y="24384"/>
                        <a:pt x="1227734" y="19508"/>
                        <a:pt x="1244803" y="14631"/>
                      </a:cubicBezTo>
                      <a:cubicBezTo>
                        <a:pt x="1261872" y="9754"/>
                        <a:pt x="1239926" y="0"/>
                        <a:pt x="1274064" y="0"/>
                      </a:cubicBezTo>
                      <a:cubicBezTo>
                        <a:pt x="1308202" y="0"/>
                        <a:pt x="1403299" y="4877"/>
                        <a:pt x="1449629" y="14631"/>
                      </a:cubicBezTo>
                      <a:cubicBezTo>
                        <a:pt x="1495959" y="24385"/>
                        <a:pt x="1534973" y="48769"/>
                        <a:pt x="1552042" y="58522"/>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5" name="Freeform 54"/>
                <p:cNvSpPr/>
                <p:nvPr/>
              </p:nvSpPr>
              <p:spPr>
                <a:xfrm>
                  <a:off x="10865511" y="1766620"/>
                  <a:ext cx="3434486" cy="3155290"/>
                </a:xfrm>
                <a:custGeom>
                  <a:avLst/>
                  <a:gdLst>
                    <a:gd name="connsiteX0" fmla="*/ 1511807 w 3434486"/>
                    <a:gd name="connsiteY0" fmla="*/ 3658 h 3155290"/>
                    <a:gd name="connsiteX1" fmla="*/ 1643481 w 3434486"/>
                    <a:gd name="connsiteY1" fmla="*/ 40234 h 3155290"/>
                    <a:gd name="connsiteX2" fmla="*/ 1738579 w 3434486"/>
                    <a:gd name="connsiteY2" fmla="*/ 84126 h 3155290"/>
                    <a:gd name="connsiteX3" fmla="*/ 1826361 w 3434486"/>
                    <a:gd name="connsiteY3" fmla="*/ 142647 h 3155290"/>
                    <a:gd name="connsiteX4" fmla="*/ 1862937 w 3434486"/>
                    <a:gd name="connsiteY4" fmla="*/ 164593 h 3155290"/>
                    <a:gd name="connsiteX5" fmla="*/ 1884883 w 3434486"/>
                    <a:gd name="connsiteY5" fmla="*/ 135332 h 3155290"/>
                    <a:gd name="connsiteX6" fmla="*/ 1965350 w 3434486"/>
                    <a:gd name="connsiteY6" fmla="*/ 142647 h 3155290"/>
                    <a:gd name="connsiteX7" fmla="*/ 2001926 w 3434486"/>
                    <a:gd name="connsiteY7" fmla="*/ 193854 h 3155290"/>
                    <a:gd name="connsiteX8" fmla="*/ 2075078 w 3434486"/>
                    <a:gd name="connsiteY8" fmla="*/ 179223 h 3155290"/>
                    <a:gd name="connsiteX9" fmla="*/ 2133599 w 3434486"/>
                    <a:gd name="connsiteY9" fmla="*/ 193854 h 3155290"/>
                    <a:gd name="connsiteX10" fmla="*/ 2177491 w 3434486"/>
                    <a:gd name="connsiteY10" fmla="*/ 223114 h 3155290"/>
                    <a:gd name="connsiteX11" fmla="*/ 2221382 w 3434486"/>
                    <a:gd name="connsiteY11" fmla="*/ 201169 h 3155290"/>
                    <a:gd name="connsiteX12" fmla="*/ 2338425 w 3434486"/>
                    <a:gd name="connsiteY12" fmla="*/ 252375 h 3155290"/>
                    <a:gd name="connsiteX13" fmla="*/ 2353055 w 3434486"/>
                    <a:gd name="connsiteY13" fmla="*/ 223114 h 3155290"/>
                    <a:gd name="connsiteX14" fmla="*/ 2375001 w 3434486"/>
                    <a:gd name="connsiteY14" fmla="*/ 201169 h 3155290"/>
                    <a:gd name="connsiteX15" fmla="*/ 2448153 w 3434486"/>
                    <a:gd name="connsiteY15" fmla="*/ 267006 h 3155290"/>
                    <a:gd name="connsiteX16" fmla="*/ 2499359 w 3434486"/>
                    <a:gd name="connsiteY16" fmla="*/ 310897 h 3155290"/>
                    <a:gd name="connsiteX17" fmla="*/ 2557881 w 3434486"/>
                    <a:gd name="connsiteY17" fmla="*/ 325527 h 3155290"/>
                    <a:gd name="connsiteX18" fmla="*/ 2660294 w 3434486"/>
                    <a:gd name="connsiteY18" fmla="*/ 362103 h 3155290"/>
                    <a:gd name="connsiteX19" fmla="*/ 2865119 w 3434486"/>
                    <a:gd name="connsiteY19" fmla="*/ 566929 h 3155290"/>
                    <a:gd name="connsiteX20" fmla="*/ 3040684 w 3434486"/>
                    <a:gd name="connsiteY20" fmla="*/ 793700 h 3155290"/>
                    <a:gd name="connsiteX21" fmla="*/ 3186988 w 3434486"/>
                    <a:gd name="connsiteY21" fmla="*/ 1057047 h 3155290"/>
                    <a:gd name="connsiteX22" fmla="*/ 3318662 w 3434486"/>
                    <a:gd name="connsiteY22" fmla="*/ 1378916 h 3155290"/>
                    <a:gd name="connsiteX23" fmla="*/ 3384499 w 3434486"/>
                    <a:gd name="connsiteY23" fmla="*/ 1678839 h 3155290"/>
                    <a:gd name="connsiteX24" fmla="*/ 3428390 w 3434486"/>
                    <a:gd name="connsiteY24" fmla="*/ 1993393 h 3155290"/>
                    <a:gd name="connsiteX25" fmla="*/ 3421075 w 3434486"/>
                    <a:gd name="connsiteY25" fmla="*/ 2147012 h 3155290"/>
                    <a:gd name="connsiteX26" fmla="*/ 3399129 w 3434486"/>
                    <a:gd name="connsiteY26" fmla="*/ 2190903 h 3155290"/>
                    <a:gd name="connsiteX27" fmla="*/ 3399129 w 3434486"/>
                    <a:gd name="connsiteY27" fmla="*/ 2271370 h 3155290"/>
                    <a:gd name="connsiteX28" fmla="*/ 3355238 w 3434486"/>
                    <a:gd name="connsiteY28" fmla="*/ 2403044 h 3155290"/>
                    <a:gd name="connsiteX29" fmla="*/ 3347923 w 3434486"/>
                    <a:gd name="connsiteY29" fmla="*/ 2490826 h 3155290"/>
                    <a:gd name="connsiteX30" fmla="*/ 3333292 w 3434486"/>
                    <a:gd name="connsiteY30" fmla="*/ 2585924 h 3155290"/>
                    <a:gd name="connsiteX31" fmla="*/ 3318662 w 3434486"/>
                    <a:gd name="connsiteY31" fmla="*/ 2681022 h 3155290"/>
                    <a:gd name="connsiteX32" fmla="*/ 3267455 w 3434486"/>
                    <a:gd name="connsiteY32" fmla="*/ 2820010 h 3155290"/>
                    <a:gd name="connsiteX33" fmla="*/ 3260140 w 3434486"/>
                    <a:gd name="connsiteY33" fmla="*/ 2907793 h 3155290"/>
                    <a:gd name="connsiteX34" fmla="*/ 3325977 w 3434486"/>
                    <a:gd name="connsiteY34" fmla="*/ 2820010 h 3155290"/>
                    <a:gd name="connsiteX35" fmla="*/ 3318662 w 3434486"/>
                    <a:gd name="connsiteY35" fmla="*/ 2885847 h 3155290"/>
                    <a:gd name="connsiteX36" fmla="*/ 3296716 w 3434486"/>
                    <a:gd name="connsiteY36" fmla="*/ 3017521 h 3155290"/>
                    <a:gd name="connsiteX37" fmla="*/ 3201619 w 3434486"/>
                    <a:gd name="connsiteY37" fmla="*/ 3149194 h 3155290"/>
                    <a:gd name="connsiteX38" fmla="*/ 3230879 w 3434486"/>
                    <a:gd name="connsiteY38" fmla="*/ 3054097 h 3155290"/>
                    <a:gd name="connsiteX39" fmla="*/ 3238195 w 3434486"/>
                    <a:gd name="connsiteY39" fmla="*/ 3002890 h 3155290"/>
                    <a:gd name="connsiteX40" fmla="*/ 3208934 w 3434486"/>
                    <a:gd name="connsiteY40" fmla="*/ 2980945 h 3155290"/>
                    <a:gd name="connsiteX41" fmla="*/ 3194303 w 3434486"/>
                    <a:gd name="connsiteY41" fmla="*/ 2900478 h 3155290"/>
                    <a:gd name="connsiteX42" fmla="*/ 3223564 w 3434486"/>
                    <a:gd name="connsiteY42" fmla="*/ 2746858 h 3155290"/>
                    <a:gd name="connsiteX43" fmla="*/ 3260140 w 3434486"/>
                    <a:gd name="connsiteY43" fmla="*/ 2681022 h 3155290"/>
                    <a:gd name="connsiteX44" fmla="*/ 3216249 w 3434486"/>
                    <a:gd name="connsiteY44" fmla="*/ 2651761 h 3155290"/>
                    <a:gd name="connsiteX45" fmla="*/ 3216249 w 3434486"/>
                    <a:gd name="connsiteY45" fmla="*/ 2549348 h 3155290"/>
                    <a:gd name="connsiteX46" fmla="*/ 3201619 w 3434486"/>
                    <a:gd name="connsiteY46" fmla="*/ 2468881 h 3155290"/>
                    <a:gd name="connsiteX47" fmla="*/ 3186988 w 3434486"/>
                    <a:gd name="connsiteY47" fmla="*/ 2446935 h 3155290"/>
                    <a:gd name="connsiteX48" fmla="*/ 3121151 w 3434486"/>
                    <a:gd name="connsiteY48" fmla="*/ 2578609 h 3155290"/>
                    <a:gd name="connsiteX49" fmla="*/ 3121151 w 3434486"/>
                    <a:gd name="connsiteY49" fmla="*/ 2637130 h 3155290"/>
                    <a:gd name="connsiteX50" fmla="*/ 3077260 w 3434486"/>
                    <a:gd name="connsiteY50" fmla="*/ 2710282 h 3155290"/>
                    <a:gd name="connsiteX51" fmla="*/ 3077260 w 3434486"/>
                    <a:gd name="connsiteY51" fmla="*/ 2798065 h 3155290"/>
                    <a:gd name="connsiteX52" fmla="*/ 3033369 w 3434486"/>
                    <a:gd name="connsiteY52" fmla="*/ 2863902 h 3155290"/>
                    <a:gd name="connsiteX53" fmla="*/ 3018739 w 3434486"/>
                    <a:gd name="connsiteY53" fmla="*/ 2922423 h 3155290"/>
                    <a:gd name="connsiteX54" fmla="*/ 3004108 w 3434486"/>
                    <a:gd name="connsiteY54" fmla="*/ 2944369 h 3155290"/>
                    <a:gd name="connsiteX55" fmla="*/ 2945587 w 3434486"/>
                    <a:gd name="connsiteY55" fmla="*/ 2929738 h 3155290"/>
                    <a:gd name="connsiteX56" fmla="*/ 2930956 w 3434486"/>
                    <a:gd name="connsiteY56" fmla="*/ 2841956 h 3155290"/>
                    <a:gd name="connsiteX57" fmla="*/ 2945587 w 3434486"/>
                    <a:gd name="connsiteY57" fmla="*/ 2717598 h 3155290"/>
                    <a:gd name="connsiteX58" fmla="*/ 2916326 w 3434486"/>
                    <a:gd name="connsiteY58" fmla="*/ 2629815 h 3155290"/>
                    <a:gd name="connsiteX59" fmla="*/ 2916326 w 3434486"/>
                    <a:gd name="connsiteY59" fmla="*/ 2505457 h 3155290"/>
                    <a:gd name="connsiteX60" fmla="*/ 2835859 w 3434486"/>
                    <a:gd name="connsiteY60" fmla="*/ 2388414 h 3155290"/>
                    <a:gd name="connsiteX61" fmla="*/ 2784652 w 3434486"/>
                    <a:gd name="connsiteY61" fmla="*/ 2315262 h 3155290"/>
                    <a:gd name="connsiteX62" fmla="*/ 2718815 w 3434486"/>
                    <a:gd name="connsiteY62" fmla="*/ 2293316 h 3155290"/>
                    <a:gd name="connsiteX63" fmla="*/ 2404262 w 3434486"/>
                    <a:gd name="connsiteY63" fmla="*/ 2183588 h 3155290"/>
                    <a:gd name="connsiteX64" fmla="*/ 1672742 w 3434486"/>
                    <a:gd name="connsiteY64" fmla="*/ 1854404 h 3155290"/>
                    <a:gd name="connsiteX65" fmla="*/ 1767839 w 3434486"/>
                    <a:gd name="connsiteY65" fmla="*/ 1825143 h 3155290"/>
                    <a:gd name="connsiteX66" fmla="*/ 1826361 w 3434486"/>
                    <a:gd name="connsiteY66" fmla="*/ 1737361 h 3155290"/>
                    <a:gd name="connsiteX67" fmla="*/ 1738579 w 3434486"/>
                    <a:gd name="connsiteY67" fmla="*/ 1722730 h 3155290"/>
                    <a:gd name="connsiteX68" fmla="*/ 1665427 w 3434486"/>
                    <a:gd name="connsiteY68" fmla="*/ 1686154 h 3155290"/>
                    <a:gd name="connsiteX69" fmla="*/ 1570329 w 3434486"/>
                    <a:gd name="connsiteY69" fmla="*/ 1678839 h 3155290"/>
                    <a:gd name="connsiteX70" fmla="*/ 1511807 w 3434486"/>
                    <a:gd name="connsiteY70" fmla="*/ 1627633 h 3155290"/>
                    <a:gd name="connsiteX71" fmla="*/ 1445971 w 3434486"/>
                    <a:gd name="connsiteY71" fmla="*/ 1583742 h 3155290"/>
                    <a:gd name="connsiteX72" fmla="*/ 1431340 w 3434486"/>
                    <a:gd name="connsiteY72" fmla="*/ 1627633 h 3155290"/>
                    <a:gd name="connsiteX73" fmla="*/ 1445971 w 3434486"/>
                    <a:gd name="connsiteY73" fmla="*/ 1693470 h 3155290"/>
                    <a:gd name="connsiteX74" fmla="*/ 1402079 w 3434486"/>
                    <a:gd name="connsiteY74" fmla="*/ 1678839 h 3155290"/>
                    <a:gd name="connsiteX75" fmla="*/ 1328927 w 3434486"/>
                    <a:gd name="connsiteY75" fmla="*/ 1634948 h 3155290"/>
                    <a:gd name="connsiteX76" fmla="*/ 1285036 w 3434486"/>
                    <a:gd name="connsiteY76" fmla="*/ 1598372 h 3155290"/>
                    <a:gd name="connsiteX77" fmla="*/ 1233830 w 3434486"/>
                    <a:gd name="connsiteY77" fmla="*/ 1583742 h 3155290"/>
                    <a:gd name="connsiteX78" fmla="*/ 1233830 w 3434486"/>
                    <a:gd name="connsiteY78" fmla="*/ 1532535 h 3155290"/>
                    <a:gd name="connsiteX79" fmla="*/ 1197254 w 3434486"/>
                    <a:gd name="connsiteY79" fmla="*/ 1444753 h 3155290"/>
                    <a:gd name="connsiteX80" fmla="*/ 1153363 w 3434486"/>
                    <a:gd name="connsiteY80" fmla="*/ 1444753 h 3155290"/>
                    <a:gd name="connsiteX81" fmla="*/ 1124102 w 3434486"/>
                    <a:gd name="connsiteY81" fmla="*/ 1474014 h 3155290"/>
                    <a:gd name="connsiteX82" fmla="*/ 1124102 w 3434486"/>
                    <a:gd name="connsiteY82" fmla="*/ 1583742 h 3155290"/>
                    <a:gd name="connsiteX83" fmla="*/ 1021689 w 3434486"/>
                    <a:gd name="connsiteY83" fmla="*/ 1547166 h 3155290"/>
                    <a:gd name="connsiteX84" fmla="*/ 955852 w 3434486"/>
                    <a:gd name="connsiteY84" fmla="*/ 1503274 h 3155290"/>
                    <a:gd name="connsiteX85" fmla="*/ 948537 w 3434486"/>
                    <a:gd name="connsiteY85" fmla="*/ 1415492 h 3155290"/>
                    <a:gd name="connsiteX86" fmla="*/ 853439 w 3434486"/>
                    <a:gd name="connsiteY86" fmla="*/ 1335025 h 3155290"/>
                    <a:gd name="connsiteX87" fmla="*/ 787603 w 3434486"/>
                    <a:gd name="connsiteY87" fmla="*/ 1232612 h 3155290"/>
                    <a:gd name="connsiteX88" fmla="*/ 751027 w 3434486"/>
                    <a:gd name="connsiteY88" fmla="*/ 1217982 h 3155290"/>
                    <a:gd name="connsiteX89" fmla="*/ 707135 w 3434486"/>
                    <a:gd name="connsiteY89" fmla="*/ 1239927 h 3155290"/>
                    <a:gd name="connsiteX90" fmla="*/ 597407 w 3434486"/>
                    <a:gd name="connsiteY90" fmla="*/ 1247242 h 3155290"/>
                    <a:gd name="connsiteX91" fmla="*/ 538886 w 3434486"/>
                    <a:gd name="connsiteY91" fmla="*/ 1283818 h 3155290"/>
                    <a:gd name="connsiteX92" fmla="*/ 494995 w 3434486"/>
                    <a:gd name="connsiteY92" fmla="*/ 1356970 h 3155290"/>
                    <a:gd name="connsiteX93" fmla="*/ 465734 w 3434486"/>
                    <a:gd name="connsiteY93" fmla="*/ 1393546 h 3155290"/>
                    <a:gd name="connsiteX94" fmla="*/ 458419 w 3434486"/>
                    <a:gd name="connsiteY94" fmla="*/ 1517905 h 3155290"/>
                    <a:gd name="connsiteX95" fmla="*/ 392582 w 3434486"/>
                    <a:gd name="connsiteY95" fmla="*/ 1583742 h 3155290"/>
                    <a:gd name="connsiteX96" fmla="*/ 297484 w 3434486"/>
                    <a:gd name="connsiteY96" fmla="*/ 1634948 h 3155290"/>
                    <a:gd name="connsiteX97" fmla="*/ 165811 w 3434486"/>
                    <a:gd name="connsiteY97" fmla="*/ 1656894 h 3155290"/>
                    <a:gd name="connsiteX98" fmla="*/ 56083 w 3434486"/>
                    <a:gd name="connsiteY98" fmla="*/ 1686154 h 3155290"/>
                    <a:gd name="connsiteX99" fmla="*/ 63398 w 3434486"/>
                    <a:gd name="connsiteY99" fmla="*/ 1554481 h 3155290"/>
                    <a:gd name="connsiteX100" fmla="*/ 436473 w 3434486"/>
                    <a:gd name="connsiteY100" fmla="*/ 1115569 h 3155290"/>
                    <a:gd name="connsiteX101" fmla="*/ 868070 w 3434486"/>
                    <a:gd name="connsiteY101" fmla="*/ 610820 h 3155290"/>
                    <a:gd name="connsiteX102" fmla="*/ 1204569 w 3434486"/>
                    <a:gd name="connsiteY102" fmla="*/ 193854 h 3155290"/>
                    <a:gd name="connsiteX103" fmla="*/ 1402079 w 3434486"/>
                    <a:gd name="connsiteY103" fmla="*/ 62180 h 3155290"/>
                    <a:gd name="connsiteX104" fmla="*/ 1511807 w 3434486"/>
                    <a:gd name="connsiteY104" fmla="*/ 3658 h 315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34486" h="3155290">
                      <a:moveTo>
                        <a:pt x="1511807" y="3658"/>
                      </a:moveTo>
                      <a:cubicBezTo>
                        <a:pt x="1552041" y="0"/>
                        <a:pt x="1605686" y="26823"/>
                        <a:pt x="1643481" y="40234"/>
                      </a:cubicBezTo>
                      <a:cubicBezTo>
                        <a:pt x="1681276" y="53645"/>
                        <a:pt x="1708099" y="67057"/>
                        <a:pt x="1738579" y="84126"/>
                      </a:cubicBezTo>
                      <a:cubicBezTo>
                        <a:pt x="1769059" y="101195"/>
                        <a:pt x="1805635" y="129236"/>
                        <a:pt x="1826361" y="142647"/>
                      </a:cubicBezTo>
                      <a:cubicBezTo>
                        <a:pt x="1847087" y="156058"/>
                        <a:pt x="1853183" y="165812"/>
                        <a:pt x="1862937" y="164593"/>
                      </a:cubicBezTo>
                      <a:cubicBezTo>
                        <a:pt x="1872691" y="163374"/>
                        <a:pt x="1867814" y="138990"/>
                        <a:pt x="1884883" y="135332"/>
                      </a:cubicBezTo>
                      <a:cubicBezTo>
                        <a:pt x="1901952" y="131674"/>
                        <a:pt x="1945843" y="132893"/>
                        <a:pt x="1965350" y="142647"/>
                      </a:cubicBezTo>
                      <a:cubicBezTo>
                        <a:pt x="1984857" y="152401"/>
                        <a:pt x="1983638" y="187758"/>
                        <a:pt x="2001926" y="193854"/>
                      </a:cubicBezTo>
                      <a:cubicBezTo>
                        <a:pt x="2020214" y="199950"/>
                        <a:pt x="2053133" y="179223"/>
                        <a:pt x="2075078" y="179223"/>
                      </a:cubicBezTo>
                      <a:cubicBezTo>
                        <a:pt x="2097023" y="179223"/>
                        <a:pt x="2116530" y="186539"/>
                        <a:pt x="2133599" y="193854"/>
                      </a:cubicBezTo>
                      <a:cubicBezTo>
                        <a:pt x="2150668" y="201169"/>
                        <a:pt x="2162861" y="221895"/>
                        <a:pt x="2177491" y="223114"/>
                      </a:cubicBezTo>
                      <a:cubicBezTo>
                        <a:pt x="2192121" y="224333"/>
                        <a:pt x="2194560" y="196292"/>
                        <a:pt x="2221382" y="201169"/>
                      </a:cubicBezTo>
                      <a:cubicBezTo>
                        <a:pt x="2248204" y="206046"/>
                        <a:pt x="2316480" y="248718"/>
                        <a:pt x="2338425" y="252375"/>
                      </a:cubicBezTo>
                      <a:cubicBezTo>
                        <a:pt x="2360370" y="256032"/>
                        <a:pt x="2346959" y="231648"/>
                        <a:pt x="2353055" y="223114"/>
                      </a:cubicBezTo>
                      <a:cubicBezTo>
                        <a:pt x="2359151" y="214580"/>
                        <a:pt x="2359151" y="193854"/>
                        <a:pt x="2375001" y="201169"/>
                      </a:cubicBezTo>
                      <a:cubicBezTo>
                        <a:pt x="2390851" y="208484"/>
                        <a:pt x="2427427" y="248718"/>
                        <a:pt x="2448153" y="267006"/>
                      </a:cubicBezTo>
                      <a:cubicBezTo>
                        <a:pt x="2468879" y="285294"/>
                        <a:pt x="2481071" y="301144"/>
                        <a:pt x="2499359" y="310897"/>
                      </a:cubicBezTo>
                      <a:cubicBezTo>
                        <a:pt x="2517647" y="320650"/>
                        <a:pt x="2531058" y="316993"/>
                        <a:pt x="2557881" y="325527"/>
                      </a:cubicBezTo>
                      <a:cubicBezTo>
                        <a:pt x="2584704" y="334061"/>
                        <a:pt x="2609088" y="321869"/>
                        <a:pt x="2660294" y="362103"/>
                      </a:cubicBezTo>
                      <a:cubicBezTo>
                        <a:pt x="2711500" y="402337"/>
                        <a:pt x="2801721" y="494996"/>
                        <a:pt x="2865119" y="566929"/>
                      </a:cubicBezTo>
                      <a:cubicBezTo>
                        <a:pt x="2928517" y="638862"/>
                        <a:pt x="2987039" y="712014"/>
                        <a:pt x="3040684" y="793700"/>
                      </a:cubicBezTo>
                      <a:cubicBezTo>
                        <a:pt x="3094329" y="875386"/>
                        <a:pt x="3140658" y="959511"/>
                        <a:pt x="3186988" y="1057047"/>
                      </a:cubicBezTo>
                      <a:cubicBezTo>
                        <a:pt x="3233318" y="1154583"/>
                        <a:pt x="3285744" y="1275284"/>
                        <a:pt x="3318662" y="1378916"/>
                      </a:cubicBezTo>
                      <a:cubicBezTo>
                        <a:pt x="3351581" y="1482548"/>
                        <a:pt x="3366211" y="1576426"/>
                        <a:pt x="3384499" y="1678839"/>
                      </a:cubicBezTo>
                      <a:cubicBezTo>
                        <a:pt x="3402787" y="1781252"/>
                        <a:pt x="3422294" y="1915364"/>
                        <a:pt x="3428390" y="1993393"/>
                      </a:cubicBezTo>
                      <a:cubicBezTo>
                        <a:pt x="3434486" y="2071422"/>
                        <a:pt x="3425952" y="2114094"/>
                        <a:pt x="3421075" y="2147012"/>
                      </a:cubicBezTo>
                      <a:cubicBezTo>
                        <a:pt x="3416198" y="2179930"/>
                        <a:pt x="3402787" y="2170177"/>
                        <a:pt x="3399129" y="2190903"/>
                      </a:cubicBezTo>
                      <a:cubicBezTo>
                        <a:pt x="3395471" y="2211629"/>
                        <a:pt x="3406444" y="2236013"/>
                        <a:pt x="3399129" y="2271370"/>
                      </a:cubicBezTo>
                      <a:cubicBezTo>
                        <a:pt x="3391814" y="2306727"/>
                        <a:pt x="3363772" y="2366468"/>
                        <a:pt x="3355238" y="2403044"/>
                      </a:cubicBezTo>
                      <a:cubicBezTo>
                        <a:pt x="3346704" y="2439620"/>
                        <a:pt x="3351581" y="2460346"/>
                        <a:pt x="3347923" y="2490826"/>
                      </a:cubicBezTo>
                      <a:cubicBezTo>
                        <a:pt x="3344265" y="2521306"/>
                        <a:pt x="3333292" y="2585924"/>
                        <a:pt x="3333292" y="2585924"/>
                      </a:cubicBezTo>
                      <a:cubicBezTo>
                        <a:pt x="3328415" y="2617623"/>
                        <a:pt x="3329635" y="2642008"/>
                        <a:pt x="3318662" y="2681022"/>
                      </a:cubicBezTo>
                      <a:cubicBezTo>
                        <a:pt x="3307689" y="2720036"/>
                        <a:pt x="3277209" y="2782215"/>
                        <a:pt x="3267455" y="2820010"/>
                      </a:cubicBezTo>
                      <a:cubicBezTo>
                        <a:pt x="3257701" y="2857805"/>
                        <a:pt x="3250386" y="2907793"/>
                        <a:pt x="3260140" y="2907793"/>
                      </a:cubicBezTo>
                      <a:cubicBezTo>
                        <a:pt x="3269894" y="2907793"/>
                        <a:pt x="3316224" y="2823668"/>
                        <a:pt x="3325977" y="2820010"/>
                      </a:cubicBezTo>
                      <a:cubicBezTo>
                        <a:pt x="3335730" y="2816352"/>
                        <a:pt x="3323539" y="2852929"/>
                        <a:pt x="3318662" y="2885847"/>
                      </a:cubicBezTo>
                      <a:cubicBezTo>
                        <a:pt x="3313785" y="2918765"/>
                        <a:pt x="3316223" y="2973630"/>
                        <a:pt x="3296716" y="3017521"/>
                      </a:cubicBezTo>
                      <a:cubicBezTo>
                        <a:pt x="3277209" y="3061412"/>
                        <a:pt x="3212592" y="3143098"/>
                        <a:pt x="3201619" y="3149194"/>
                      </a:cubicBezTo>
                      <a:cubicBezTo>
                        <a:pt x="3190646" y="3155290"/>
                        <a:pt x="3224783" y="3078481"/>
                        <a:pt x="3230879" y="3054097"/>
                      </a:cubicBezTo>
                      <a:cubicBezTo>
                        <a:pt x="3236975" y="3029713"/>
                        <a:pt x="3241852" y="3015082"/>
                        <a:pt x="3238195" y="3002890"/>
                      </a:cubicBezTo>
                      <a:cubicBezTo>
                        <a:pt x="3234538" y="2990698"/>
                        <a:pt x="3216249" y="2998014"/>
                        <a:pt x="3208934" y="2980945"/>
                      </a:cubicBezTo>
                      <a:cubicBezTo>
                        <a:pt x="3201619" y="2963876"/>
                        <a:pt x="3191865" y="2939492"/>
                        <a:pt x="3194303" y="2900478"/>
                      </a:cubicBezTo>
                      <a:cubicBezTo>
                        <a:pt x="3196741" y="2861464"/>
                        <a:pt x="3212591" y="2783434"/>
                        <a:pt x="3223564" y="2746858"/>
                      </a:cubicBezTo>
                      <a:cubicBezTo>
                        <a:pt x="3234537" y="2710282"/>
                        <a:pt x="3261359" y="2696871"/>
                        <a:pt x="3260140" y="2681022"/>
                      </a:cubicBezTo>
                      <a:cubicBezTo>
                        <a:pt x="3258921" y="2665173"/>
                        <a:pt x="3223564" y="2673707"/>
                        <a:pt x="3216249" y="2651761"/>
                      </a:cubicBezTo>
                      <a:cubicBezTo>
                        <a:pt x="3208934" y="2629815"/>
                        <a:pt x="3218687" y="2579828"/>
                        <a:pt x="3216249" y="2549348"/>
                      </a:cubicBezTo>
                      <a:cubicBezTo>
                        <a:pt x="3213811" y="2518868"/>
                        <a:pt x="3206496" y="2485950"/>
                        <a:pt x="3201619" y="2468881"/>
                      </a:cubicBezTo>
                      <a:cubicBezTo>
                        <a:pt x="3196742" y="2451812"/>
                        <a:pt x="3200399" y="2428647"/>
                        <a:pt x="3186988" y="2446935"/>
                      </a:cubicBezTo>
                      <a:cubicBezTo>
                        <a:pt x="3173577" y="2465223"/>
                        <a:pt x="3132124" y="2546910"/>
                        <a:pt x="3121151" y="2578609"/>
                      </a:cubicBezTo>
                      <a:cubicBezTo>
                        <a:pt x="3110178" y="2610308"/>
                        <a:pt x="3128466" y="2615185"/>
                        <a:pt x="3121151" y="2637130"/>
                      </a:cubicBezTo>
                      <a:cubicBezTo>
                        <a:pt x="3113836" y="2659075"/>
                        <a:pt x="3084575" y="2683460"/>
                        <a:pt x="3077260" y="2710282"/>
                      </a:cubicBezTo>
                      <a:cubicBezTo>
                        <a:pt x="3069945" y="2737104"/>
                        <a:pt x="3084575" y="2772462"/>
                        <a:pt x="3077260" y="2798065"/>
                      </a:cubicBezTo>
                      <a:cubicBezTo>
                        <a:pt x="3069945" y="2823668"/>
                        <a:pt x="3043123" y="2843176"/>
                        <a:pt x="3033369" y="2863902"/>
                      </a:cubicBezTo>
                      <a:cubicBezTo>
                        <a:pt x="3023616" y="2884628"/>
                        <a:pt x="3023616" y="2909012"/>
                        <a:pt x="3018739" y="2922423"/>
                      </a:cubicBezTo>
                      <a:cubicBezTo>
                        <a:pt x="3013862" y="2935834"/>
                        <a:pt x="3016300" y="2943150"/>
                        <a:pt x="3004108" y="2944369"/>
                      </a:cubicBezTo>
                      <a:cubicBezTo>
                        <a:pt x="2991916" y="2945588"/>
                        <a:pt x="2957779" y="2946807"/>
                        <a:pt x="2945587" y="2929738"/>
                      </a:cubicBezTo>
                      <a:cubicBezTo>
                        <a:pt x="2933395" y="2912669"/>
                        <a:pt x="2930956" y="2877313"/>
                        <a:pt x="2930956" y="2841956"/>
                      </a:cubicBezTo>
                      <a:cubicBezTo>
                        <a:pt x="2930956" y="2806599"/>
                        <a:pt x="2948025" y="2752955"/>
                        <a:pt x="2945587" y="2717598"/>
                      </a:cubicBezTo>
                      <a:cubicBezTo>
                        <a:pt x="2943149" y="2682241"/>
                        <a:pt x="2921203" y="2665172"/>
                        <a:pt x="2916326" y="2629815"/>
                      </a:cubicBezTo>
                      <a:cubicBezTo>
                        <a:pt x="2911449" y="2594458"/>
                        <a:pt x="2929737" y="2545690"/>
                        <a:pt x="2916326" y="2505457"/>
                      </a:cubicBezTo>
                      <a:cubicBezTo>
                        <a:pt x="2902915" y="2465224"/>
                        <a:pt x="2857805" y="2420113"/>
                        <a:pt x="2835859" y="2388414"/>
                      </a:cubicBezTo>
                      <a:cubicBezTo>
                        <a:pt x="2813913" y="2356715"/>
                        <a:pt x="2804159" y="2331112"/>
                        <a:pt x="2784652" y="2315262"/>
                      </a:cubicBezTo>
                      <a:cubicBezTo>
                        <a:pt x="2765145" y="2299412"/>
                        <a:pt x="2718815" y="2293316"/>
                        <a:pt x="2718815" y="2293316"/>
                      </a:cubicBezTo>
                      <a:cubicBezTo>
                        <a:pt x="2655417" y="2271370"/>
                        <a:pt x="2578607" y="2256740"/>
                        <a:pt x="2404262" y="2183588"/>
                      </a:cubicBezTo>
                      <a:cubicBezTo>
                        <a:pt x="2229917" y="2110436"/>
                        <a:pt x="1778812" y="1914145"/>
                        <a:pt x="1672742" y="1854404"/>
                      </a:cubicBezTo>
                      <a:cubicBezTo>
                        <a:pt x="1566672" y="1794663"/>
                        <a:pt x="1742236" y="1844650"/>
                        <a:pt x="1767839" y="1825143"/>
                      </a:cubicBezTo>
                      <a:cubicBezTo>
                        <a:pt x="1793442" y="1805636"/>
                        <a:pt x="1831238" y="1754430"/>
                        <a:pt x="1826361" y="1737361"/>
                      </a:cubicBezTo>
                      <a:cubicBezTo>
                        <a:pt x="1821484" y="1720292"/>
                        <a:pt x="1765401" y="1731265"/>
                        <a:pt x="1738579" y="1722730"/>
                      </a:cubicBezTo>
                      <a:cubicBezTo>
                        <a:pt x="1711757" y="1714196"/>
                        <a:pt x="1693468" y="1693469"/>
                        <a:pt x="1665427" y="1686154"/>
                      </a:cubicBezTo>
                      <a:cubicBezTo>
                        <a:pt x="1637386" y="1678839"/>
                        <a:pt x="1595932" y="1688593"/>
                        <a:pt x="1570329" y="1678839"/>
                      </a:cubicBezTo>
                      <a:cubicBezTo>
                        <a:pt x="1544726" y="1669086"/>
                        <a:pt x="1532533" y="1643483"/>
                        <a:pt x="1511807" y="1627633"/>
                      </a:cubicBezTo>
                      <a:cubicBezTo>
                        <a:pt x="1491081" y="1611784"/>
                        <a:pt x="1459382" y="1583742"/>
                        <a:pt x="1445971" y="1583742"/>
                      </a:cubicBezTo>
                      <a:cubicBezTo>
                        <a:pt x="1432560" y="1583742"/>
                        <a:pt x="1431340" y="1609345"/>
                        <a:pt x="1431340" y="1627633"/>
                      </a:cubicBezTo>
                      <a:cubicBezTo>
                        <a:pt x="1431340" y="1645921"/>
                        <a:pt x="1450848" y="1684936"/>
                        <a:pt x="1445971" y="1693470"/>
                      </a:cubicBezTo>
                      <a:cubicBezTo>
                        <a:pt x="1441094" y="1702004"/>
                        <a:pt x="1421586" y="1688593"/>
                        <a:pt x="1402079" y="1678839"/>
                      </a:cubicBezTo>
                      <a:cubicBezTo>
                        <a:pt x="1382572" y="1669085"/>
                        <a:pt x="1348434" y="1648359"/>
                        <a:pt x="1328927" y="1634948"/>
                      </a:cubicBezTo>
                      <a:cubicBezTo>
                        <a:pt x="1309420" y="1621537"/>
                        <a:pt x="1300886" y="1606906"/>
                        <a:pt x="1285036" y="1598372"/>
                      </a:cubicBezTo>
                      <a:cubicBezTo>
                        <a:pt x="1269187" y="1589838"/>
                        <a:pt x="1242364" y="1594715"/>
                        <a:pt x="1233830" y="1583742"/>
                      </a:cubicBezTo>
                      <a:cubicBezTo>
                        <a:pt x="1225296" y="1572769"/>
                        <a:pt x="1239926" y="1555700"/>
                        <a:pt x="1233830" y="1532535"/>
                      </a:cubicBezTo>
                      <a:cubicBezTo>
                        <a:pt x="1227734" y="1509370"/>
                        <a:pt x="1210665" y="1459383"/>
                        <a:pt x="1197254" y="1444753"/>
                      </a:cubicBezTo>
                      <a:cubicBezTo>
                        <a:pt x="1183843" y="1430123"/>
                        <a:pt x="1165555" y="1439876"/>
                        <a:pt x="1153363" y="1444753"/>
                      </a:cubicBezTo>
                      <a:cubicBezTo>
                        <a:pt x="1141171" y="1449630"/>
                        <a:pt x="1128979" y="1450849"/>
                        <a:pt x="1124102" y="1474014"/>
                      </a:cubicBezTo>
                      <a:cubicBezTo>
                        <a:pt x="1119225" y="1497179"/>
                        <a:pt x="1141171" y="1571550"/>
                        <a:pt x="1124102" y="1583742"/>
                      </a:cubicBezTo>
                      <a:cubicBezTo>
                        <a:pt x="1107033" y="1595934"/>
                        <a:pt x="1049731" y="1560577"/>
                        <a:pt x="1021689" y="1547166"/>
                      </a:cubicBezTo>
                      <a:cubicBezTo>
                        <a:pt x="993647" y="1533755"/>
                        <a:pt x="968044" y="1525220"/>
                        <a:pt x="955852" y="1503274"/>
                      </a:cubicBezTo>
                      <a:cubicBezTo>
                        <a:pt x="943660" y="1481328"/>
                        <a:pt x="965606" y="1443533"/>
                        <a:pt x="948537" y="1415492"/>
                      </a:cubicBezTo>
                      <a:cubicBezTo>
                        <a:pt x="931468" y="1387451"/>
                        <a:pt x="880261" y="1365505"/>
                        <a:pt x="853439" y="1335025"/>
                      </a:cubicBezTo>
                      <a:cubicBezTo>
                        <a:pt x="826617" y="1304545"/>
                        <a:pt x="804672" y="1252119"/>
                        <a:pt x="787603" y="1232612"/>
                      </a:cubicBezTo>
                      <a:cubicBezTo>
                        <a:pt x="770534" y="1213105"/>
                        <a:pt x="764438" y="1216763"/>
                        <a:pt x="751027" y="1217982"/>
                      </a:cubicBezTo>
                      <a:cubicBezTo>
                        <a:pt x="737616" y="1219201"/>
                        <a:pt x="732738" y="1235050"/>
                        <a:pt x="707135" y="1239927"/>
                      </a:cubicBezTo>
                      <a:cubicBezTo>
                        <a:pt x="681532" y="1244804"/>
                        <a:pt x="625448" y="1239927"/>
                        <a:pt x="597407" y="1247242"/>
                      </a:cubicBezTo>
                      <a:cubicBezTo>
                        <a:pt x="569366" y="1254557"/>
                        <a:pt x="555955" y="1265530"/>
                        <a:pt x="538886" y="1283818"/>
                      </a:cubicBezTo>
                      <a:cubicBezTo>
                        <a:pt x="521817" y="1302106"/>
                        <a:pt x="507187" y="1338682"/>
                        <a:pt x="494995" y="1356970"/>
                      </a:cubicBezTo>
                      <a:cubicBezTo>
                        <a:pt x="482803" y="1375258"/>
                        <a:pt x="471830" y="1366724"/>
                        <a:pt x="465734" y="1393546"/>
                      </a:cubicBezTo>
                      <a:cubicBezTo>
                        <a:pt x="459638" y="1420368"/>
                        <a:pt x="470611" y="1486206"/>
                        <a:pt x="458419" y="1517905"/>
                      </a:cubicBezTo>
                      <a:cubicBezTo>
                        <a:pt x="446227" y="1549604"/>
                        <a:pt x="419404" y="1564235"/>
                        <a:pt x="392582" y="1583742"/>
                      </a:cubicBezTo>
                      <a:cubicBezTo>
                        <a:pt x="365760" y="1603249"/>
                        <a:pt x="335279" y="1622756"/>
                        <a:pt x="297484" y="1634948"/>
                      </a:cubicBezTo>
                      <a:cubicBezTo>
                        <a:pt x="259689" y="1647140"/>
                        <a:pt x="206044" y="1648360"/>
                        <a:pt x="165811" y="1656894"/>
                      </a:cubicBezTo>
                      <a:cubicBezTo>
                        <a:pt x="125578" y="1665428"/>
                        <a:pt x="73152" y="1703223"/>
                        <a:pt x="56083" y="1686154"/>
                      </a:cubicBezTo>
                      <a:cubicBezTo>
                        <a:pt x="39014" y="1669085"/>
                        <a:pt x="0" y="1649579"/>
                        <a:pt x="63398" y="1554481"/>
                      </a:cubicBezTo>
                      <a:cubicBezTo>
                        <a:pt x="126796" y="1459384"/>
                        <a:pt x="436473" y="1115569"/>
                        <a:pt x="436473" y="1115569"/>
                      </a:cubicBezTo>
                      <a:cubicBezTo>
                        <a:pt x="570585" y="958292"/>
                        <a:pt x="740054" y="764439"/>
                        <a:pt x="868070" y="610820"/>
                      </a:cubicBezTo>
                      <a:cubicBezTo>
                        <a:pt x="996086" y="457201"/>
                        <a:pt x="1115568" y="285294"/>
                        <a:pt x="1204569" y="193854"/>
                      </a:cubicBezTo>
                      <a:cubicBezTo>
                        <a:pt x="1293570" y="102414"/>
                        <a:pt x="1348434" y="92660"/>
                        <a:pt x="1402079" y="62180"/>
                      </a:cubicBezTo>
                      <a:cubicBezTo>
                        <a:pt x="1455724" y="31700"/>
                        <a:pt x="1471573" y="7316"/>
                        <a:pt x="1511807" y="365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6" name="Freeform 55"/>
                <p:cNvSpPr/>
                <p:nvPr/>
              </p:nvSpPr>
              <p:spPr>
                <a:xfrm>
                  <a:off x="11089843" y="2136038"/>
                  <a:ext cx="287732" cy="416967"/>
                </a:xfrm>
                <a:custGeom>
                  <a:avLst/>
                  <a:gdLst>
                    <a:gd name="connsiteX0" fmla="*/ 0 w 287732"/>
                    <a:gd name="connsiteY0" fmla="*/ 416967 h 416967"/>
                    <a:gd name="connsiteX1" fmla="*/ 58522 w 287732"/>
                    <a:gd name="connsiteY1" fmla="*/ 387706 h 416967"/>
                    <a:gd name="connsiteX2" fmla="*/ 109728 w 287732"/>
                    <a:gd name="connsiteY2" fmla="*/ 351130 h 416967"/>
                    <a:gd name="connsiteX3" fmla="*/ 197511 w 287732"/>
                    <a:gd name="connsiteY3" fmla="*/ 351130 h 416967"/>
                    <a:gd name="connsiteX4" fmla="*/ 248717 w 287732"/>
                    <a:gd name="connsiteY4" fmla="*/ 321869 h 416967"/>
                    <a:gd name="connsiteX5" fmla="*/ 270663 w 287732"/>
                    <a:gd name="connsiteY5" fmla="*/ 299924 h 416967"/>
                    <a:gd name="connsiteX6" fmla="*/ 226771 w 287732"/>
                    <a:gd name="connsiteY6" fmla="*/ 299924 h 416967"/>
                    <a:gd name="connsiteX7" fmla="*/ 197511 w 287732"/>
                    <a:gd name="connsiteY7" fmla="*/ 307239 h 416967"/>
                    <a:gd name="connsiteX8" fmla="*/ 248717 w 287732"/>
                    <a:gd name="connsiteY8" fmla="*/ 277978 h 416967"/>
                    <a:gd name="connsiteX9" fmla="*/ 270663 w 287732"/>
                    <a:gd name="connsiteY9" fmla="*/ 263348 h 416967"/>
                    <a:gd name="connsiteX10" fmla="*/ 277978 w 287732"/>
                    <a:gd name="connsiteY10" fmla="*/ 234087 h 416967"/>
                    <a:gd name="connsiteX11" fmla="*/ 212141 w 287732"/>
                    <a:gd name="connsiteY11" fmla="*/ 212141 h 416967"/>
                    <a:gd name="connsiteX12" fmla="*/ 190195 w 287732"/>
                    <a:gd name="connsiteY12" fmla="*/ 182880 h 416967"/>
                    <a:gd name="connsiteX13" fmla="*/ 175565 w 287732"/>
                    <a:gd name="connsiteY13" fmla="*/ 131674 h 416967"/>
                    <a:gd name="connsiteX14" fmla="*/ 182880 w 287732"/>
                    <a:gd name="connsiteY14" fmla="*/ 95098 h 416967"/>
                    <a:gd name="connsiteX15" fmla="*/ 204826 w 287732"/>
                    <a:gd name="connsiteY15" fmla="*/ 29261 h 416967"/>
                    <a:gd name="connsiteX16" fmla="*/ 190195 w 287732"/>
                    <a:gd name="connsiteY16" fmla="*/ 14631 h 416967"/>
                    <a:gd name="connsiteX17" fmla="*/ 153619 w 287732"/>
                    <a:gd name="connsiteY17" fmla="*/ 43892 h 416967"/>
                    <a:gd name="connsiteX18" fmla="*/ 117043 w 287732"/>
                    <a:gd name="connsiteY18" fmla="*/ 43892 h 416967"/>
                    <a:gd name="connsiteX19" fmla="*/ 109728 w 287732"/>
                    <a:gd name="connsiteY19" fmla="*/ 0 h 4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732" h="416967">
                      <a:moveTo>
                        <a:pt x="0" y="416967"/>
                      </a:moveTo>
                      <a:cubicBezTo>
                        <a:pt x="20117" y="407823"/>
                        <a:pt x="40234" y="398679"/>
                        <a:pt x="58522" y="387706"/>
                      </a:cubicBezTo>
                      <a:cubicBezTo>
                        <a:pt x="76810" y="376733"/>
                        <a:pt x="86563" y="357226"/>
                        <a:pt x="109728" y="351130"/>
                      </a:cubicBezTo>
                      <a:cubicBezTo>
                        <a:pt x="132893" y="345034"/>
                        <a:pt x="174346" y="356007"/>
                        <a:pt x="197511" y="351130"/>
                      </a:cubicBezTo>
                      <a:cubicBezTo>
                        <a:pt x="220676" y="346253"/>
                        <a:pt x="236525" y="330403"/>
                        <a:pt x="248717" y="321869"/>
                      </a:cubicBezTo>
                      <a:cubicBezTo>
                        <a:pt x="260909" y="313335"/>
                        <a:pt x="274321" y="303581"/>
                        <a:pt x="270663" y="299924"/>
                      </a:cubicBezTo>
                      <a:cubicBezTo>
                        <a:pt x="267005" y="296267"/>
                        <a:pt x="238963" y="298705"/>
                        <a:pt x="226771" y="299924"/>
                      </a:cubicBezTo>
                      <a:cubicBezTo>
                        <a:pt x="214579" y="301143"/>
                        <a:pt x="193853" y="310897"/>
                        <a:pt x="197511" y="307239"/>
                      </a:cubicBezTo>
                      <a:cubicBezTo>
                        <a:pt x="201169" y="303581"/>
                        <a:pt x="236525" y="285293"/>
                        <a:pt x="248717" y="277978"/>
                      </a:cubicBezTo>
                      <a:cubicBezTo>
                        <a:pt x="260909" y="270663"/>
                        <a:pt x="265786" y="270663"/>
                        <a:pt x="270663" y="263348"/>
                      </a:cubicBezTo>
                      <a:cubicBezTo>
                        <a:pt x="275540" y="256033"/>
                        <a:pt x="287732" y="242621"/>
                        <a:pt x="277978" y="234087"/>
                      </a:cubicBezTo>
                      <a:cubicBezTo>
                        <a:pt x="268224" y="225553"/>
                        <a:pt x="226772" y="220676"/>
                        <a:pt x="212141" y="212141"/>
                      </a:cubicBezTo>
                      <a:cubicBezTo>
                        <a:pt x="197511" y="203607"/>
                        <a:pt x="196291" y="196291"/>
                        <a:pt x="190195" y="182880"/>
                      </a:cubicBezTo>
                      <a:cubicBezTo>
                        <a:pt x="184099" y="169469"/>
                        <a:pt x="176784" y="146304"/>
                        <a:pt x="175565" y="131674"/>
                      </a:cubicBezTo>
                      <a:cubicBezTo>
                        <a:pt x="174346" y="117044"/>
                        <a:pt x="178003" y="112167"/>
                        <a:pt x="182880" y="95098"/>
                      </a:cubicBezTo>
                      <a:cubicBezTo>
                        <a:pt x="187757" y="78029"/>
                        <a:pt x="203607" y="42672"/>
                        <a:pt x="204826" y="29261"/>
                      </a:cubicBezTo>
                      <a:cubicBezTo>
                        <a:pt x="206045" y="15850"/>
                        <a:pt x="198730" y="12193"/>
                        <a:pt x="190195" y="14631"/>
                      </a:cubicBezTo>
                      <a:cubicBezTo>
                        <a:pt x="181661" y="17070"/>
                        <a:pt x="165811" y="39015"/>
                        <a:pt x="153619" y="43892"/>
                      </a:cubicBezTo>
                      <a:cubicBezTo>
                        <a:pt x="141427" y="48769"/>
                        <a:pt x="124358" y="51207"/>
                        <a:pt x="117043" y="43892"/>
                      </a:cubicBezTo>
                      <a:cubicBezTo>
                        <a:pt x="109728" y="36577"/>
                        <a:pt x="108509" y="9754"/>
                        <a:pt x="109728" y="0"/>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7" name="Freeform 56"/>
                <p:cNvSpPr/>
                <p:nvPr/>
              </p:nvSpPr>
              <p:spPr>
                <a:xfrm>
                  <a:off x="11032541" y="2126285"/>
                  <a:ext cx="276758" cy="452322"/>
                </a:xfrm>
                <a:custGeom>
                  <a:avLst/>
                  <a:gdLst>
                    <a:gd name="connsiteX0" fmla="*/ 225552 w 276758"/>
                    <a:gd name="connsiteY0" fmla="*/ 46329 h 452322"/>
                    <a:gd name="connsiteX1" fmla="*/ 174345 w 276758"/>
                    <a:gd name="connsiteY1" fmla="*/ 17069 h 452322"/>
                    <a:gd name="connsiteX2" fmla="*/ 115824 w 276758"/>
                    <a:gd name="connsiteY2" fmla="*/ 2438 h 452322"/>
                    <a:gd name="connsiteX3" fmla="*/ 28041 w 276758"/>
                    <a:gd name="connsiteY3" fmla="*/ 31699 h 452322"/>
                    <a:gd name="connsiteX4" fmla="*/ 57302 w 276758"/>
                    <a:gd name="connsiteY4" fmla="*/ 60960 h 452322"/>
                    <a:gd name="connsiteX5" fmla="*/ 6096 w 276758"/>
                    <a:gd name="connsiteY5" fmla="*/ 97536 h 452322"/>
                    <a:gd name="connsiteX6" fmla="*/ 20726 w 276758"/>
                    <a:gd name="connsiteY6" fmla="*/ 134112 h 452322"/>
                    <a:gd name="connsiteX7" fmla="*/ 86563 w 276758"/>
                    <a:gd name="connsiteY7" fmla="*/ 185318 h 452322"/>
                    <a:gd name="connsiteX8" fmla="*/ 86563 w 276758"/>
                    <a:gd name="connsiteY8" fmla="*/ 229209 h 452322"/>
                    <a:gd name="connsiteX9" fmla="*/ 93878 w 276758"/>
                    <a:gd name="connsiteY9" fmla="*/ 251155 h 452322"/>
                    <a:gd name="connsiteX10" fmla="*/ 64617 w 276758"/>
                    <a:gd name="connsiteY10" fmla="*/ 251155 h 452322"/>
                    <a:gd name="connsiteX11" fmla="*/ 20726 w 276758"/>
                    <a:gd name="connsiteY11" fmla="*/ 302361 h 452322"/>
                    <a:gd name="connsiteX12" fmla="*/ 6096 w 276758"/>
                    <a:gd name="connsiteY12" fmla="*/ 368198 h 452322"/>
                    <a:gd name="connsiteX13" fmla="*/ 42672 w 276758"/>
                    <a:gd name="connsiteY13" fmla="*/ 390144 h 452322"/>
                    <a:gd name="connsiteX14" fmla="*/ 20726 w 276758"/>
                    <a:gd name="connsiteY14" fmla="*/ 448665 h 452322"/>
                    <a:gd name="connsiteX15" fmla="*/ 86563 w 276758"/>
                    <a:gd name="connsiteY15" fmla="*/ 412089 h 452322"/>
                    <a:gd name="connsiteX16" fmla="*/ 159715 w 276758"/>
                    <a:gd name="connsiteY16" fmla="*/ 375513 h 452322"/>
                    <a:gd name="connsiteX17" fmla="*/ 225552 w 276758"/>
                    <a:gd name="connsiteY17" fmla="*/ 287731 h 452322"/>
                    <a:gd name="connsiteX18" fmla="*/ 269443 w 276758"/>
                    <a:gd name="connsiteY18" fmla="*/ 214579 h 452322"/>
                    <a:gd name="connsiteX19" fmla="*/ 269443 w 276758"/>
                    <a:gd name="connsiteY19" fmla="*/ 192633 h 452322"/>
                    <a:gd name="connsiteX20" fmla="*/ 247497 w 276758"/>
                    <a:gd name="connsiteY20" fmla="*/ 126797 h 452322"/>
                    <a:gd name="connsiteX21" fmla="*/ 225552 w 276758"/>
                    <a:gd name="connsiteY21" fmla="*/ 46329 h 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758" h="452322">
                      <a:moveTo>
                        <a:pt x="225552" y="46329"/>
                      </a:moveTo>
                      <a:cubicBezTo>
                        <a:pt x="213360" y="28041"/>
                        <a:pt x="192633" y="24384"/>
                        <a:pt x="174345" y="17069"/>
                      </a:cubicBezTo>
                      <a:cubicBezTo>
                        <a:pt x="156057" y="9754"/>
                        <a:pt x="140208" y="0"/>
                        <a:pt x="115824" y="2438"/>
                      </a:cubicBezTo>
                      <a:cubicBezTo>
                        <a:pt x="91440" y="4876"/>
                        <a:pt x="37795" y="21945"/>
                        <a:pt x="28041" y="31699"/>
                      </a:cubicBezTo>
                      <a:cubicBezTo>
                        <a:pt x="18287" y="41453"/>
                        <a:pt x="60959" y="49987"/>
                        <a:pt x="57302" y="60960"/>
                      </a:cubicBezTo>
                      <a:cubicBezTo>
                        <a:pt x="53645" y="71933"/>
                        <a:pt x="12192" y="85344"/>
                        <a:pt x="6096" y="97536"/>
                      </a:cubicBezTo>
                      <a:cubicBezTo>
                        <a:pt x="0" y="109728"/>
                        <a:pt x="7315" y="119482"/>
                        <a:pt x="20726" y="134112"/>
                      </a:cubicBezTo>
                      <a:cubicBezTo>
                        <a:pt x="34137" y="148742"/>
                        <a:pt x="75590" y="169469"/>
                        <a:pt x="86563" y="185318"/>
                      </a:cubicBezTo>
                      <a:cubicBezTo>
                        <a:pt x="97536" y="201167"/>
                        <a:pt x="85344" y="218236"/>
                        <a:pt x="86563" y="229209"/>
                      </a:cubicBezTo>
                      <a:cubicBezTo>
                        <a:pt x="87782" y="240182"/>
                        <a:pt x="97536" y="247497"/>
                        <a:pt x="93878" y="251155"/>
                      </a:cubicBezTo>
                      <a:cubicBezTo>
                        <a:pt x="90220" y="254813"/>
                        <a:pt x="76809" y="242621"/>
                        <a:pt x="64617" y="251155"/>
                      </a:cubicBezTo>
                      <a:cubicBezTo>
                        <a:pt x="52425" y="259689"/>
                        <a:pt x="30479" y="282854"/>
                        <a:pt x="20726" y="302361"/>
                      </a:cubicBezTo>
                      <a:cubicBezTo>
                        <a:pt x="10973" y="321868"/>
                        <a:pt x="2438" y="353568"/>
                        <a:pt x="6096" y="368198"/>
                      </a:cubicBezTo>
                      <a:cubicBezTo>
                        <a:pt x="9754" y="382828"/>
                        <a:pt x="40234" y="376733"/>
                        <a:pt x="42672" y="390144"/>
                      </a:cubicBezTo>
                      <a:cubicBezTo>
                        <a:pt x="45110" y="403555"/>
                        <a:pt x="13411" y="445008"/>
                        <a:pt x="20726" y="448665"/>
                      </a:cubicBezTo>
                      <a:cubicBezTo>
                        <a:pt x="28041" y="452322"/>
                        <a:pt x="63398" y="424281"/>
                        <a:pt x="86563" y="412089"/>
                      </a:cubicBezTo>
                      <a:cubicBezTo>
                        <a:pt x="109728" y="399897"/>
                        <a:pt x="136550" y="396239"/>
                        <a:pt x="159715" y="375513"/>
                      </a:cubicBezTo>
                      <a:cubicBezTo>
                        <a:pt x="182880" y="354787"/>
                        <a:pt x="207264" y="314553"/>
                        <a:pt x="225552" y="287731"/>
                      </a:cubicBezTo>
                      <a:cubicBezTo>
                        <a:pt x="243840" y="260909"/>
                        <a:pt x="262128" y="230429"/>
                        <a:pt x="269443" y="214579"/>
                      </a:cubicBezTo>
                      <a:cubicBezTo>
                        <a:pt x="276758" y="198729"/>
                        <a:pt x="273101" y="207263"/>
                        <a:pt x="269443" y="192633"/>
                      </a:cubicBezTo>
                      <a:cubicBezTo>
                        <a:pt x="265785" y="178003"/>
                        <a:pt x="254812" y="143866"/>
                        <a:pt x="247497" y="126797"/>
                      </a:cubicBezTo>
                      <a:cubicBezTo>
                        <a:pt x="240182" y="109728"/>
                        <a:pt x="237744" y="64617"/>
                        <a:pt x="225552" y="4632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8" name="Freeform 57"/>
                <p:cNvSpPr/>
                <p:nvPr/>
              </p:nvSpPr>
              <p:spPr>
                <a:xfrm>
                  <a:off x="10788701" y="2334768"/>
                  <a:ext cx="232867" cy="279197"/>
                </a:xfrm>
                <a:custGeom>
                  <a:avLst/>
                  <a:gdLst>
                    <a:gd name="connsiteX0" fmla="*/ 176784 w 232867"/>
                    <a:gd name="connsiteY0" fmla="*/ 6096 h 279197"/>
                    <a:gd name="connsiteX1" fmla="*/ 227990 w 232867"/>
                    <a:gd name="connsiteY1" fmla="*/ 57302 h 279197"/>
                    <a:gd name="connsiteX2" fmla="*/ 206045 w 232867"/>
                    <a:gd name="connsiteY2" fmla="*/ 108509 h 279197"/>
                    <a:gd name="connsiteX3" fmla="*/ 206045 w 232867"/>
                    <a:gd name="connsiteY3" fmla="*/ 159715 h 279197"/>
                    <a:gd name="connsiteX4" fmla="*/ 154838 w 232867"/>
                    <a:gd name="connsiteY4" fmla="*/ 210922 h 279197"/>
                    <a:gd name="connsiteX5" fmla="*/ 89001 w 232867"/>
                    <a:gd name="connsiteY5" fmla="*/ 254813 h 279197"/>
                    <a:gd name="connsiteX6" fmla="*/ 15849 w 232867"/>
                    <a:gd name="connsiteY6" fmla="*/ 262128 h 279197"/>
                    <a:gd name="connsiteX7" fmla="*/ 8534 w 232867"/>
                    <a:gd name="connsiteY7" fmla="*/ 152400 h 279197"/>
                    <a:gd name="connsiteX8" fmla="*/ 8534 w 232867"/>
                    <a:gd name="connsiteY8" fmla="*/ 108509 h 279197"/>
                    <a:gd name="connsiteX9" fmla="*/ 59741 w 232867"/>
                    <a:gd name="connsiteY9" fmla="*/ 42672 h 279197"/>
                    <a:gd name="connsiteX10" fmla="*/ 96317 w 232867"/>
                    <a:gd name="connsiteY10" fmla="*/ 20726 h 279197"/>
                    <a:gd name="connsiteX11" fmla="*/ 176784 w 232867"/>
                    <a:gd name="connsiteY11" fmla="*/ 6096 h 2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7" h="279197">
                      <a:moveTo>
                        <a:pt x="176784" y="6096"/>
                      </a:moveTo>
                      <a:cubicBezTo>
                        <a:pt x="198730" y="12192"/>
                        <a:pt x="223113" y="40233"/>
                        <a:pt x="227990" y="57302"/>
                      </a:cubicBezTo>
                      <a:cubicBezTo>
                        <a:pt x="232867" y="74371"/>
                        <a:pt x="209702" y="91440"/>
                        <a:pt x="206045" y="108509"/>
                      </a:cubicBezTo>
                      <a:cubicBezTo>
                        <a:pt x="202388" y="125578"/>
                        <a:pt x="214579" y="142646"/>
                        <a:pt x="206045" y="159715"/>
                      </a:cubicBezTo>
                      <a:cubicBezTo>
                        <a:pt x="197511" y="176784"/>
                        <a:pt x="174345" y="195072"/>
                        <a:pt x="154838" y="210922"/>
                      </a:cubicBezTo>
                      <a:cubicBezTo>
                        <a:pt x="135331" y="226772"/>
                        <a:pt x="112166" y="246279"/>
                        <a:pt x="89001" y="254813"/>
                      </a:cubicBezTo>
                      <a:cubicBezTo>
                        <a:pt x="65836" y="263347"/>
                        <a:pt x="29260" y="279197"/>
                        <a:pt x="15849" y="262128"/>
                      </a:cubicBezTo>
                      <a:cubicBezTo>
                        <a:pt x="2438" y="245059"/>
                        <a:pt x="9753" y="178003"/>
                        <a:pt x="8534" y="152400"/>
                      </a:cubicBezTo>
                      <a:cubicBezTo>
                        <a:pt x="7315" y="126797"/>
                        <a:pt x="0" y="126797"/>
                        <a:pt x="8534" y="108509"/>
                      </a:cubicBezTo>
                      <a:cubicBezTo>
                        <a:pt x="17068" y="90221"/>
                        <a:pt x="45111" y="57302"/>
                        <a:pt x="59741" y="42672"/>
                      </a:cubicBezTo>
                      <a:cubicBezTo>
                        <a:pt x="74371" y="28042"/>
                        <a:pt x="82906" y="30480"/>
                        <a:pt x="96317" y="20726"/>
                      </a:cubicBezTo>
                      <a:cubicBezTo>
                        <a:pt x="109728" y="10972"/>
                        <a:pt x="154839" y="0"/>
                        <a:pt x="176784" y="609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9" name="Freeform 58"/>
                <p:cNvSpPr/>
                <p:nvPr/>
              </p:nvSpPr>
              <p:spPr>
                <a:xfrm>
                  <a:off x="9204960" y="4007511"/>
                  <a:ext cx="999744" cy="1967788"/>
                </a:xfrm>
                <a:custGeom>
                  <a:avLst/>
                  <a:gdLst>
                    <a:gd name="connsiteX0" fmla="*/ 816864 w 999744"/>
                    <a:gd name="connsiteY0" fmla="*/ 1954377 h 1967788"/>
                    <a:gd name="connsiteX1" fmla="*/ 648614 w 999744"/>
                    <a:gd name="connsiteY1" fmla="*/ 1771497 h 1967788"/>
                    <a:gd name="connsiteX2" fmla="*/ 443789 w 999744"/>
                    <a:gd name="connsiteY2" fmla="*/ 1361846 h 1967788"/>
                    <a:gd name="connsiteX3" fmla="*/ 319430 w 999744"/>
                    <a:gd name="connsiteY3" fmla="*/ 1164335 h 1967788"/>
                    <a:gd name="connsiteX4" fmla="*/ 187757 w 999744"/>
                    <a:gd name="connsiteY4" fmla="*/ 864412 h 1967788"/>
                    <a:gd name="connsiteX5" fmla="*/ 173126 w 999744"/>
                    <a:gd name="connsiteY5" fmla="*/ 644956 h 1967788"/>
                    <a:gd name="connsiteX6" fmla="*/ 143866 w 999744"/>
                    <a:gd name="connsiteY6" fmla="*/ 557174 h 1967788"/>
                    <a:gd name="connsiteX7" fmla="*/ 92659 w 999744"/>
                    <a:gd name="connsiteY7" fmla="*/ 469391 h 1967788"/>
                    <a:gd name="connsiteX8" fmla="*/ 70714 w 999744"/>
                    <a:gd name="connsiteY8" fmla="*/ 403555 h 1967788"/>
                    <a:gd name="connsiteX9" fmla="*/ 19507 w 999744"/>
                    <a:gd name="connsiteY9" fmla="*/ 242620 h 1967788"/>
                    <a:gd name="connsiteX10" fmla="*/ 4877 w 999744"/>
                    <a:gd name="connsiteY10" fmla="*/ 67055 h 1967788"/>
                    <a:gd name="connsiteX11" fmla="*/ 4877 w 999744"/>
                    <a:gd name="connsiteY11" fmla="*/ 1219 h 1967788"/>
                    <a:gd name="connsiteX12" fmla="*/ 34138 w 999744"/>
                    <a:gd name="connsiteY12" fmla="*/ 74371 h 1967788"/>
                    <a:gd name="connsiteX13" fmla="*/ 26822 w 999744"/>
                    <a:gd name="connsiteY13" fmla="*/ 162153 h 1967788"/>
                    <a:gd name="connsiteX14" fmla="*/ 63398 w 999744"/>
                    <a:gd name="connsiteY14" fmla="*/ 118262 h 1967788"/>
                    <a:gd name="connsiteX15" fmla="*/ 70714 w 999744"/>
                    <a:gd name="connsiteY15" fmla="*/ 220675 h 1967788"/>
                    <a:gd name="connsiteX16" fmla="*/ 92659 w 999744"/>
                    <a:gd name="connsiteY16" fmla="*/ 293827 h 1967788"/>
                    <a:gd name="connsiteX17" fmla="*/ 92659 w 999744"/>
                    <a:gd name="connsiteY17" fmla="*/ 374294 h 1967788"/>
                    <a:gd name="connsiteX18" fmla="*/ 129235 w 999744"/>
                    <a:gd name="connsiteY18" fmla="*/ 440131 h 1967788"/>
                    <a:gd name="connsiteX19" fmla="*/ 136550 w 999744"/>
                    <a:gd name="connsiteY19" fmla="*/ 513283 h 1967788"/>
                    <a:gd name="connsiteX20" fmla="*/ 180442 w 999744"/>
                    <a:gd name="connsiteY20" fmla="*/ 440131 h 1967788"/>
                    <a:gd name="connsiteX21" fmla="*/ 217018 w 999744"/>
                    <a:gd name="connsiteY21" fmla="*/ 476707 h 1967788"/>
                    <a:gd name="connsiteX22" fmla="*/ 290170 w 999744"/>
                    <a:gd name="connsiteY22" fmla="*/ 513283 h 1967788"/>
                    <a:gd name="connsiteX23" fmla="*/ 334061 w 999744"/>
                    <a:gd name="connsiteY23" fmla="*/ 601065 h 1967788"/>
                    <a:gd name="connsiteX24" fmla="*/ 399898 w 999744"/>
                    <a:gd name="connsiteY24" fmla="*/ 688847 h 1967788"/>
                    <a:gd name="connsiteX25" fmla="*/ 465734 w 999744"/>
                    <a:gd name="connsiteY25" fmla="*/ 732739 h 1967788"/>
                    <a:gd name="connsiteX26" fmla="*/ 509626 w 999744"/>
                    <a:gd name="connsiteY26" fmla="*/ 857097 h 1967788"/>
                    <a:gd name="connsiteX27" fmla="*/ 568147 w 999744"/>
                    <a:gd name="connsiteY27" fmla="*/ 944879 h 1967788"/>
                    <a:gd name="connsiteX28" fmla="*/ 641299 w 999744"/>
                    <a:gd name="connsiteY28" fmla="*/ 1025347 h 1967788"/>
                    <a:gd name="connsiteX29" fmla="*/ 699821 w 999744"/>
                    <a:gd name="connsiteY29" fmla="*/ 1083868 h 1967788"/>
                    <a:gd name="connsiteX30" fmla="*/ 751027 w 999744"/>
                    <a:gd name="connsiteY30" fmla="*/ 1098499 h 1967788"/>
                    <a:gd name="connsiteX31" fmla="*/ 860755 w 999744"/>
                    <a:gd name="connsiteY31" fmla="*/ 1200911 h 1967788"/>
                    <a:gd name="connsiteX32" fmla="*/ 941222 w 999744"/>
                    <a:gd name="connsiteY32" fmla="*/ 1274063 h 1967788"/>
                    <a:gd name="connsiteX33" fmla="*/ 963168 w 999744"/>
                    <a:gd name="connsiteY33" fmla="*/ 1347215 h 1967788"/>
                    <a:gd name="connsiteX34" fmla="*/ 970483 w 999744"/>
                    <a:gd name="connsiteY34" fmla="*/ 1449628 h 1967788"/>
                    <a:gd name="connsiteX35" fmla="*/ 955853 w 999744"/>
                    <a:gd name="connsiteY35" fmla="*/ 1515465 h 1967788"/>
                    <a:gd name="connsiteX36" fmla="*/ 963168 w 999744"/>
                    <a:gd name="connsiteY36" fmla="*/ 1676399 h 1967788"/>
                    <a:gd name="connsiteX37" fmla="*/ 992429 w 999744"/>
                    <a:gd name="connsiteY37" fmla="*/ 1756867 h 1967788"/>
                    <a:gd name="connsiteX38" fmla="*/ 919277 w 999744"/>
                    <a:gd name="connsiteY38" fmla="*/ 1756867 h 1967788"/>
                    <a:gd name="connsiteX39" fmla="*/ 882701 w 999744"/>
                    <a:gd name="connsiteY39" fmla="*/ 1786127 h 1967788"/>
                    <a:gd name="connsiteX40" fmla="*/ 897331 w 999744"/>
                    <a:gd name="connsiteY40" fmla="*/ 1851964 h 1967788"/>
                    <a:gd name="connsiteX41" fmla="*/ 816864 w 999744"/>
                    <a:gd name="connsiteY41" fmla="*/ 1954377 h 19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9744" h="1967788">
                      <a:moveTo>
                        <a:pt x="816864" y="1954377"/>
                      </a:moveTo>
                      <a:cubicBezTo>
                        <a:pt x="775411" y="1940966"/>
                        <a:pt x="710793" y="1870252"/>
                        <a:pt x="648614" y="1771497"/>
                      </a:cubicBezTo>
                      <a:cubicBezTo>
                        <a:pt x="586435" y="1672742"/>
                        <a:pt x="498653" y="1463040"/>
                        <a:pt x="443789" y="1361846"/>
                      </a:cubicBezTo>
                      <a:cubicBezTo>
                        <a:pt x="388925" y="1260652"/>
                        <a:pt x="362102" y="1247241"/>
                        <a:pt x="319430" y="1164335"/>
                      </a:cubicBezTo>
                      <a:cubicBezTo>
                        <a:pt x="276758" y="1081429"/>
                        <a:pt x="212141" y="950975"/>
                        <a:pt x="187757" y="864412"/>
                      </a:cubicBezTo>
                      <a:cubicBezTo>
                        <a:pt x="163373" y="777849"/>
                        <a:pt x="180441" y="696162"/>
                        <a:pt x="173126" y="644956"/>
                      </a:cubicBezTo>
                      <a:cubicBezTo>
                        <a:pt x="165811" y="593750"/>
                        <a:pt x="157277" y="586435"/>
                        <a:pt x="143866" y="557174"/>
                      </a:cubicBezTo>
                      <a:cubicBezTo>
                        <a:pt x="130455" y="527913"/>
                        <a:pt x="104851" y="494994"/>
                        <a:pt x="92659" y="469391"/>
                      </a:cubicBezTo>
                      <a:cubicBezTo>
                        <a:pt x="80467" y="443788"/>
                        <a:pt x="82906" y="441350"/>
                        <a:pt x="70714" y="403555"/>
                      </a:cubicBezTo>
                      <a:cubicBezTo>
                        <a:pt x="58522" y="365760"/>
                        <a:pt x="30480" y="298703"/>
                        <a:pt x="19507" y="242620"/>
                      </a:cubicBezTo>
                      <a:cubicBezTo>
                        <a:pt x="8534" y="186537"/>
                        <a:pt x="7315" y="107288"/>
                        <a:pt x="4877" y="67055"/>
                      </a:cubicBezTo>
                      <a:cubicBezTo>
                        <a:pt x="2439" y="26822"/>
                        <a:pt x="0" y="0"/>
                        <a:pt x="4877" y="1219"/>
                      </a:cubicBezTo>
                      <a:cubicBezTo>
                        <a:pt x="9754" y="2438"/>
                        <a:pt x="30481" y="47549"/>
                        <a:pt x="34138" y="74371"/>
                      </a:cubicBezTo>
                      <a:cubicBezTo>
                        <a:pt x="37795" y="101193"/>
                        <a:pt x="21945" y="154838"/>
                        <a:pt x="26822" y="162153"/>
                      </a:cubicBezTo>
                      <a:cubicBezTo>
                        <a:pt x="31699" y="169468"/>
                        <a:pt x="56083" y="108508"/>
                        <a:pt x="63398" y="118262"/>
                      </a:cubicBezTo>
                      <a:cubicBezTo>
                        <a:pt x="70713" y="128016"/>
                        <a:pt x="65837" y="191414"/>
                        <a:pt x="70714" y="220675"/>
                      </a:cubicBezTo>
                      <a:cubicBezTo>
                        <a:pt x="75591" y="249936"/>
                        <a:pt x="89002" y="268224"/>
                        <a:pt x="92659" y="293827"/>
                      </a:cubicBezTo>
                      <a:cubicBezTo>
                        <a:pt x="96316" y="319430"/>
                        <a:pt x="86563" y="349910"/>
                        <a:pt x="92659" y="374294"/>
                      </a:cubicBezTo>
                      <a:cubicBezTo>
                        <a:pt x="98755" y="398678"/>
                        <a:pt x="121920" y="416966"/>
                        <a:pt x="129235" y="440131"/>
                      </a:cubicBezTo>
                      <a:cubicBezTo>
                        <a:pt x="136550" y="463296"/>
                        <a:pt x="128016" y="513283"/>
                        <a:pt x="136550" y="513283"/>
                      </a:cubicBezTo>
                      <a:cubicBezTo>
                        <a:pt x="145084" y="513283"/>
                        <a:pt x="167031" y="446227"/>
                        <a:pt x="180442" y="440131"/>
                      </a:cubicBezTo>
                      <a:cubicBezTo>
                        <a:pt x="193853" y="434035"/>
                        <a:pt x="198730" y="464515"/>
                        <a:pt x="217018" y="476707"/>
                      </a:cubicBezTo>
                      <a:cubicBezTo>
                        <a:pt x="235306" y="488899"/>
                        <a:pt x="270663" y="492557"/>
                        <a:pt x="290170" y="513283"/>
                      </a:cubicBezTo>
                      <a:cubicBezTo>
                        <a:pt x="309677" y="534009"/>
                        <a:pt x="315773" y="571804"/>
                        <a:pt x="334061" y="601065"/>
                      </a:cubicBezTo>
                      <a:cubicBezTo>
                        <a:pt x="352349" y="630326"/>
                        <a:pt x="377953" y="666901"/>
                        <a:pt x="399898" y="688847"/>
                      </a:cubicBezTo>
                      <a:cubicBezTo>
                        <a:pt x="421843" y="710793"/>
                        <a:pt x="447446" y="704697"/>
                        <a:pt x="465734" y="732739"/>
                      </a:cubicBezTo>
                      <a:cubicBezTo>
                        <a:pt x="484022" y="760781"/>
                        <a:pt x="492557" y="821740"/>
                        <a:pt x="509626" y="857097"/>
                      </a:cubicBezTo>
                      <a:cubicBezTo>
                        <a:pt x="526695" y="892454"/>
                        <a:pt x="546202" y="916837"/>
                        <a:pt x="568147" y="944879"/>
                      </a:cubicBezTo>
                      <a:cubicBezTo>
                        <a:pt x="590092" y="972921"/>
                        <a:pt x="619353" y="1002182"/>
                        <a:pt x="641299" y="1025347"/>
                      </a:cubicBezTo>
                      <a:cubicBezTo>
                        <a:pt x="663245" y="1048512"/>
                        <a:pt x="681533" y="1071676"/>
                        <a:pt x="699821" y="1083868"/>
                      </a:cubicBezTo>
                      <a:cubicBezTo>
                        <a:pt x="718109" y="1096060"/>
                        <a:pt x="724205" y="1078992"/>
                        <a:pt x="751027" y="1098499"/>
                      </a:cubicBezTo>
                      <a:cubicBezTo>
                        <a:pt x="777849" y="1118006"/>
                        <a:pt x="829056" y="1171650"/>
                        <a:pt x="860755" y="1200911"/>
                      </a:cubicBezTo>
                      <a:cubicBezTo>
                        <a:pt x="892454" y="1230172"/>
                        <a:pt x="924153" y="1249679"/>
                        <a:pt x="941222" y="1274063"/>
                      </a:cubicBezTo>
                      <a:cubicBezTo>
                        <a:pt x="958291" y="1298447"/>
                        <a:pt x="958291" y="1317954"/>
                        <a:pt x="963168" y="1347215"/>
                      </a:cubicBezTo>
                      <a:cubicBezTo>
                        <a:pt x="968045" y="1376476"/>
                        <a:pt x="971702" y="1421586"/>
                        <a:pt x="970483" y="1449628"/>
                      </a:cubicBezTo>
                      <a:cubicBezTo>
                        <a:pt x="969264" y="1477670"/>
                        <a:pt x="957072" y="1477670"/>
                        <a:pt x="955853" y="1515465"/>
                      </a:cubicBezTo>
                      <a:cubicBezTo>
                        <a:pt x="954634" y="1553260"/>
                        <a:pt x="957072" y="1636165"/>
                        <a:pt x="963168" y="1676399"/>
                      </a:cubicBezTo>
                      <a:cubicBezTo>
                        <a:pt x="969264" y="1716633"/>
                        <a:pt x="999744" y="1743456"/>
                        <a:pt x="992429" y="1756867"/>
                      </a:cubicBezTo>
                      <a:cubicBezTo>
                        <a:pt x="985114" y="1770278"/>
                        <a:pt x="937565" y="1751990"/>
                        <a:pt x="919277" y="1756867"/>
                      </a:cubicBezTo>
                      <a:cubicBezTo>
                        <a:pt x="900989" y="1761744"/>
                        <a:pt x="886359" y="1770278"/>
                        <a:pt x="882701" y="1786127"/>
                      </a:cubicBezTo>
                      <a:cubicBezTo>
                        <a:pt x="879043" y="1801977"/>
                        <a:pt x="903427" y="1830018"/>
                        <a:pt x="897331" y="1851964"/>
                      </a:cubicBezTo>
                      <a:cubicBezTo>
                        <a:pt x="891235" y="1873910"/>
                        <a:pt x="858317" y="1967788"/>
                        <a:pt x="816864" y="195437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0" name="Freeform 59"/>
                <p:cNvSpPr/>
                <p:nvPr/>
              </p:nvSpPr>
              <p:spPr>
                <a:xfrm>
                  <a:off x="9187891" y="2276246"/>
                  <a:ext cx="694944" cy="1849527"/>
                </a:xfrm>
                <a:custGeom>
                  <a:avLst/>
                  <a:gdLst>
                    <a:gd name="connsiteX0" fmla="*/ 21946 w 694944"/>
                    <a:gd name="connsiteY0" fmla="*/ 1849527 h 1849527"/>
                    <a:gd name="connsiteX1" fmla="*/ 7315 w 694944"/>
                    <a:gd name="connsiteY1" fmla="*/ 1703223 h 1849527"/>
                    <a:gd name="connsiteX2" fmla="*/ 7315 w 694944"/>
                    <a:gd name="connsiteY2" fmla="*/ 1432560 h 1849527"/>
                    <a:gd name="connsiteX3" fmla="*/ 51207 w 694944"/>
                    <a:gd name="connsiteY3" fmla="*/ 1147268 h 1849527"/>
                    <a:gd name="connsiteX4" fmla="*/ 109728 w 694944"/>
                    <a:gd name="connsiteY4" fmla="*/ 905866 h 1849527"/>
                    <a:gd name="connsiteX5" fmla="*/ 175565 w 694944"/>
                    <a:gd name="connsiteY5" fmla="*/ 708356 h 1849527"/>
                    <a:gd name="connsiteX6" fmla="*/ 263347 w 694944"/>
                    <a:gd name="connsiteY6" fmla="*/ 503530 h 1849527"/>
                    <a:gd name="connsiteX7" fmla="*/ 380391 w 694944"/>
                    <a:gd name="connsiteY7" fmla="*/ 327965 h 1849527"/>
                    <a:gd name="connsiteX8" fmla="*/ 409651 w 694944"/>
                    <a:gd name="connsiteY8" fmla="*/ 276759 h 1849527"/>
                    <a:gd name="connsiteX9" fmla="*/ 438912 w 694944"/>
                    <a:gd name="connsiteY9" fmla="*/ 247498 h 1849527"/>
                    <a:gd name="connsiteX10" fmla="*/ 490119 w 694944"/>
                    <a:gd name="connsiteY10" fmla="*/ 240183 h 1849527"/>
                    <a:gd name="connsiteX11" fmla="*/ 526695 w 694944"/>
                    <a:gd name="connsiteY11" fmla="*/ 196292 h 1849527"/>
                    <a:gd name="connsiteX12" fmla="*/ 504749 w 694944"/>
                    <a:gd name="connsiteY12" fmla="*/ 167031 h 1849527"/>
                    <a:gd name="connsiteX13" fmla="*/ 475488 w 694944"/>
                    <a:gd name="connsiteY13" fmla="*/ 174346 h 1849527"/>
                    <a:gd name="connsiteX14" fmla="*/ 555955 w 694944"/>
                    <a:gd name="connsiteY14" fmla="*/ 64618 h 1849527"/>
                    <a:gd name="connsiteX15" fmla="*/ 621792 w 694944"/>
                    <a:gd name="connsiteY15" fmla="*/ 13412 h 1849527"/>
                    <a:gd name="connsiteX16" fmla="*/ 672999 w 694944"/>
                    <a:gd name="connsiteY16" fmla="*/ 6096 h 1849527"/>
                    <a:gd name="connsiteX17" fmla="*/ 687629 w 694944"/>
                    <a:gd name="connsiteY17" fmla="*/ 49988 h 1849527"/>
                    <a:gd name="connsiteX18" fmla="*/ 629107 w 694944"/>
                    <a:gd name="connsiteY18" fmla="*/ 137770 h 1849527"/>
                    <a:gd name="connsiteX19" fmla="*/ 570586 w 694944"/>
                    <a:gd name="connsiteY19" fmla="*/ 247498 h 1849527"/>
                    <a:gd name="connsiteX20" fmla="*/ 512064 w 694944"/>
                    <a:gd name="connsiteY20" fmla="*/ 313335 h 1849527"/>
                    <a:gd name="connsiteX21" fmla="*/ 409651 w 694944"/>
                    <a:gd name="connsiteY21" fmla="*/ 320650 h 1849527"/>
                    <a:gd name="connsiteX22" fmla="*/ 409651 w 694944"/>
                    <a:gd name="connsiteY22" fmla="*/ 357226 h 1849527"/>
                    <a:gd name="connsiteX23" fmla="*/ 468173 w 694944"/>
                    <a:gd name="connsiteY23" fmla="*/ 364541 h 1849527"/>
                    <a:gd name="connsiteX24" fmla="*/ 519379 w 694944"/>
                    <a:gd name="connsiteY24" fmla="*/ 349911 h 1849527"/>
                    <a:gd name="connsiteX25" fmla="*/ 526695 w 694944"/>
                    <a:gd name="connsiteY25" fmla="*/ 459639 h 1849527"/>
                    <a:gd name="connsiteX26" fmla="*/ 563271 w 694944"/>
                    <a:gd name="connsiteY26" fmla="*/ 525476 h 1849527"/>
                    <a:gd name="connsiteX27" fmla="*/ 512064 w 694944"/>
                    <a:gd name="connsiteY27" fmla="*/ 657149 h 1849527"/>
                    <a:gd name="connsiteX28" fmla="*/ 431597 w 694944"/>
                    <a:gd name="connsiteY28" fmla="*/ 722986 h 1849527"/>
                    <a:gd name="connsiteX29" fmla="*/ 380391 w 694944"/>
                    <a:gd name="connsiteY29" fmla="*/ 788823 h 1849527"/>
                    <a:gd name="connsiteX30" fmla="*/ 409651 w 694944"/>
                    <a:gd name="connsiteY30" fmla="*/ 854660 h 1849527"/>
                    <a:gd name="connsiteX31" fmla="*/ 321869 w 694944"/>
                    <a:gd name="connsiteY31" fmla="*/ 1052170 h 1849527"/>
                    <a:gd name="connsiteX32" fmla="*/ 285293 w 694944"/>
                    <a:gd name="connsiteY32" fmla="*/ 1030224 h 1849527"/>
                    <a:gd name="connsiteX33" fmla="*/ 241402 w 694944"/>
                    <a:gd name="connsiteY33" fmla="*/ 1081431 h 1849527"/>
                    <a:gd name="connsiteX34" fmla="*/ 241402 w 694944"/>
                    <a:gd name="connsiteY34" fmla="*/ 1132637 h 1849527"/>
                    <a:gd name="connsiteX35" fmla="*/ 175565 w 694944"/>
                    <a:gd name="connsiteY35" fmla="*/ 1278941 h 1849527"/>
                    <a:gd name="connsiteX36" fmla="*/ 182880 w 694944"/>
                    <a:gd name="connsiteY36" fmla="*/ 1352093 h 1849527"/>
                    <a:gd name="connsiteX37" fmla="*/ 146304 w 694944"/>
                    <a:gd name="connsiteY37" fmla="*/ 1417930 h 1849527"/>
                    <a:gd name="connsiteX38" fmla="*/ 117043 w 694944"/>
                    <a:gd name="connsiteY38" fmla="*/ 1491082 h 1849527"/>
                    <a:gd name="connsiteX39" fmla="*/ 138989 w 694944"/>
                    <a:gd name="connsiteY39" fmla="*/ 1549604 h 1849527"/>
                    <a:gd name="connsiteX40" fmla="*/ 117043 w 694944"/>
                    <a:gd name="connsiteY40" fmla="*/ 1586180 h 1849527"/>
                    <a:gd name="connsiteX41" fmla="*/ 153619 w 694944"/>
                    <a:gd name="connsiteY41" fmla="*/ 1783690 h 1849527"/>
                    <a:gd name="connsiteX42" fmla="*/ 124359 w 694944"/>
                    <a:gd name="connsiteY42" fmla="*/ 1776375 h 1849527"/>
                    <a:gd name="connsiteX43" fmla="*/ 87783 w 694944"/>
                    <a:gd name="connsiteY43" fmla="*/ 1688592 h 1849527"/>
                    <a:gd name="connsiteX44" fmla="*/ 80467 w 694944"/>
                    <a:gd name="connsiteY44" fmla="*/ 1622756 h 1849527"/>
                    <a:gd name="connsiteX45" fmla="*/ 51207 w 694944"/>
                    <a:gd name="connsiteY45" fmla="*/ 1688592 h 1849527"/>
                    <a:gd name="connsiteX46" fmla="*/ 21946 w 694944"/>
                    <a:gd name="connsiteY46" fmla="*/ 1761744 h 1849527"/>
                    <a:gd name="connsiteX47" fmla="*/ 29261 w 694944"/>
                    <a:gd name="connsiteY47" fmla="*/ 1798320 h 1849527"/>
                    <a:gd name="connsiteX48" fmla="*/ 14631 w 694944"/>
                    <a:gd name="connsiteY48" fmla="*/ 1747114 h 18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4944" h="1849527">
                      <a:moveTo>
                        <a:pt x="21946" y="1849527"/>
                      </a:moveTo>
                      <a:cubicBezTo>
                        <a:pt x="15849" y="1811122"/>
                        <a:pt x="9753" y="1772717"/>
                        <a:pt x="7315" y="1703223"/>
                      </a:cubicBezTo>
                      <a:cubicBezTo>
                        <a:pt x="4877" y="1633729"/>
                        <a:pt x="0" y="1525219"/>
                        <a:pt x="7315" y="1432560"/>
                      </a:cubicBezTo>
                      <a:cubicBezTo>
                        <a:pt x="14630" y="1339901"/>
                        <a:pt x="34138" y="1235050"/>
                        <a:pt x="51207" y="1147268"/>
                      </a:cubicBezTo>
                      <a:cubicBezTo>
                        <a:pt x="68276" y="1059486"/>
                        <a:pt x="89002" y="979018"/>
                        <a:pt x="109728" y="905866"/>
                      </a:cubicBezTo>
                      <a:cubicBezTo>
                        <a:pt x="130454" y="832714"/>
                        <a:pt x="149962" y="775412"/>
                        <a:pt x="175565" y="708356"/>
                      </a:cubicBezTo>
                      <a:cubicBezTo>
                        <a:pt x="201168" y="641300"/>
                        <a:pt x="229209" y="566928"/>
                        <a:pt x="263347" y="503530"/>
                      </a:cubicBezTo>
                      <a:cubicBezTo>
                        <a:pt x="297485" y="440132"/>
                        <a:pt x="356007" y="365760"/>
                        <a:pt x="380391" y="327965"/>
                      </a:cubicBezTo>
                      <a:cubicBezTo>
                        <a:pt x="404775" y="290170"/>
                        <a:pt x="399898" y="290170"/>
                        <a:pt x="409651" y="276759"/>
                      </a:cubicBezTo>
                      <a:cubicBezTo>
                        <a:pt x="419404" y="263348"/>
                        <a:pt x="425501" y="253594"/>
                        <a:pt x="438912" y="247498"/>
                      </a:cubicBezTo>
                      <a:cubicBezTo>
                        <a:pt x="452323" y="241402"/>
                        <a:pt x="475489" y="248717"/>
                        <a:pt x="490119" y="240183"/>
                      </a:cubicBezTo>
                      <a:cubicBezTo>
                        <a:pt x="504749" y="231649"/>
                        <a:pt x="524257" y="208484"/>
                        <a:pt x="526695" y="196292"/>
                      </a:cubicBezTo>
                      <a:cubicBezTo>
                        <a:pt x="529133" y="184100"/>
                        <a:pt x="513283" y="170689"/>
                        <a:pt x="504749" y="167031"/>
                      </a:cubicBezTo>
                      <a:cubicBezTo>
                        <a:pt x="496215" y="163373"/>
                        <a:pt x="466954" y="191415"/>
                        <a:pt x="475488" y="174346"/>
                      </a:cubicBezTo>
                      <a:cubicBezTo>
                        <a:pt x="484022" y="157277"/>
                        <a:pt x="531571" y="91440"/>
                        <a:pt x="555955" y="64618"/>
                      </a:cubicBezTo>
                      <a:cubicBezTo>
                        <a:pt x="580339" y="37796"/>
                        <a:pt x="602285" y="23166"/>
                        <a:pt x="621792" y="13412"/>
                      </a:cubicBezTo>
                      <a:cubicBezTo>
                        <a:pt x="641299" y="3658"/>
                        <a:pt x="662026" y="0"/>
                        <a:pt x="672999" y="6096"/>
                      </a:cubicBezTo>
                      <a:cubicBezTo>
                        <a:pt x="683972" y="12192"/>
                        <a:pt x="694944" y="28042"/>
                        <a:pt x="687629" y="49988"/>
                      </a:cubicBezTo>
                      <a:cubicBezTo>
                        <a:pt x="680314" y="71934"/>
                        <a:pt x="648614" y="104852"/>
                        <a:pt x="629107" y="137770"/>
                      </a:cubicBezTo>
                      <a:cubicBezTo>
                        <a:pt x="609600" y="170688"/>
                        <a:pt x="590093" y="218237"/>
                        <a:pt x="570586" y="247498"/>
                      </a:cubicBezTo>
                      <a:cubicBezTo>
                        <a:pt x="551079" y="276759"/>
                        <a:pt x="538886" y="301143"/>
                        <a:pt x="512064" y="313335"/>
                      </a:cubicBezTo>
                      <a:cubicBezTo>
                        <a:pt x="485242" y="325527"/>
                        <a:pt x="426720" y="313335"/>
                        <a:pt x="409651" y="320650"/>
                      </a:cubicBezTo>
                      <a:cubicBezTo>
                        <a:pt x="392582" y="327965"/>
                        <a:pt x="399897" y="349911"/>
                        <a:pt x="409651" y="357226"/>
                      </a:cubicBezTo>
                      <a:cubicBezTo>
                        <a:pt x="419405" y="364541"/>
                        <a:pt x="449885" y="365760"/>
                        <a:pt x="468173" y="364541"/>
                      </a:cubicBezTo>
                      <a:cubicBezTo>
                        <a:pt x="486461" y="363322"/>
                        <a:pt x="509625" y="334061"/>
                        <a:pt x="519379" y="349911"/>
                      </a:cubicBezTo>
                      <a:cubicBezTo>
                        <a:pt x="529133" y="365761"/>
                        <a:pt x="519380" y="430378"/>
                        <a:pt x="526695" y="459639"/>
                      </a:cubicBezTo>
                      <a:cubicBezTo>
                        <a:pt x="534010" y="488900"/>
                        <a:pt x="565709" y="492558"/>
                        <a:pt x="563271" y="525476"/>
                      </a:cubicBezTo>
                      <a:cubicBezTo>
                        <a:pt x="560833" y="558394"/>
                        <a:pt x="534010" y="624231"/>
                        <a:pt x="512064" y="657149"/>
                      </a:cubicBezTo>
                      <a:cubicBezTo>
                        <a:pt x="490118" y="690067"/>
                        <a:pt x="453542" y="701040"/>
                        <a:pt x="431597" y="722986"/>
                      </a:cubicBezTo>
                      <a:cubicBezTo>
                        <a:pt x="409652" y="744932"/>
                        <a:pt x="384049" y="766877"/>
                        <a:pt x="380391" y="788823"/>
                      </a:cubicBezTo>
                      <a:cubicBezTo>
                        <a:pt x="376733" y="810769"/>
                        <a:pt x="419405" y="810769"/>
                        <a:pt x="409651" y="854660"/>
                      </a:cubicBezTo>
                      <a:cubicBezTo>
                        <a:pt x="399897" y="898551"/>
                        <a:pt x="342595" y="1022909"/>
                        <a:pt x="321869" y="1052170"/>
                      </a:cubicBezTo>
                      <a:cubicBezTo>
                        <a:pt x="301143" y="1081431"/>
                        <a:pt x="298704" y="1025347"/>
                        <a:pt x="285293" y="1030224"/>
                      </a:cubicBezTo>
                      <a:cubicBezTo>
                        <a:pt x="271882" y="1035101"/>
                        <a:pt x="248717" y="1064362"/>
                        <a:pt x="241402" y="1081431"/>
                      </a:cubicBezTo>
                      <a:cubicBezTo>
                        <a:pt x="234087" y="1098500"/>
                        <a:pt x="252375" y="1099719"/>
                        <a:pt x="241402" y="1132637"/>
                      </a:cubicBezTo>
                      <a:cubicBezTo>
                        <a:pt x="230429" y="1165555"/>
                        <a:pt x="185319" y="1242365"/>
                        <a:pt x="175565" y="1278941"/>
                      </a:cubicBezTo>
                      <a:cubicBezTo>
                        <a:pt x="165811" y="1315517"/>
                        <a:pt x="187757" y="1328928"/>
                        <a:pt x="182880" y="1352093"/>
                      </a:cubicBezTo>
                      <a:cubicBezTo>
                        <a:pt x="178003" y="1375258"/>
                        <a:pt x="157277" y="1394765"/>
                        <a:pt x="146304" y="1417930"/>
                      </a:cubicBezTo>
                      <a:cubicBezTo>
                        <a:pt x="135331" y="1441095"/>
                        <a:pt x="118262" y="1469136"/>
                        <a:pt x="117043" y="1491082"/>
                      </a:cubicBezTo>
                      <a:cubicBezTo>
                        <a:pt x="115824" y="1513028"/>
                        <a:pt x="138989" y="1533754"/>
                        <a:pt x="138989" y="1549604"/>
                      </a:cubicBezTo>
                      <a:cubicBezTo>
                        <a:pt x="138989" y="1565454"/>
                        <a:pt x="114605" y="1547166"/>
                        <a:pt x="117043" y="1586180"/>
                      </a:cubicBezTo>
                      <a:cubicBezTo>
                        <a:pt x="119481" y="1625194"/>
                        <a:pt x="152400" y="1751991"/>
                        <a:pt x="153619" y="1783690"/>
                      </a:cubicBezTo>
                      <a:cubicBezTo>
                        <a:pt x="154838" y="1815389"/>
                        <a:pt x="135332" y="1792225"/>
                        <a:pt x="124359" y="1776375"/>
                      </a:cubicBezTo>
                      <a:cubicBezTo>
                        <a:pt x="113386" y="1760525"/>
                        <a:pt x="95098" y="1714195"/>
                        <a:pt x="87783" y="1688592"/>
                      </a:cubicBezTo>
                      <a:cubicBezTo>
                        <a:pt x="80468" y="1662989"/>
                        <a:pt x="86563" y="1622756"/>
                        <a:pt x="80467" y="1622756"/>
                      </a:cubicBezTo>
                      <a:cubicBezTo>
                        <a:pt x="74371" y="1622756"/>
                        <a:pt x="60960" y="1665427"/>
                        <a:pt x="51207" y="1688592"/>
                      </a:cubicBezTo>
                      <a:cubicBezTo>
                        <a:pt x="41454" y="1711757"/>
                        <a:pt x="25604" y="1743456"/>
                        <a:pt x="21946" y="1761744"/>
                      </a:cubicBezTo>
                      <a:cubicBezTo>
                        <a:pt x="18288" y="1780032"/>
                        <a:pt x="30480" y="1800758"/>
                        <a:pt x="29261" y="1798320"/>
                      </a:cubicBezTo>
                      <a:cubicBezTo>
                        <a:pt x="28042" y="1795882"/>
                        <a:pt x="21336" y="1771498"/>
                        <a:pt x="14631" y="1747114"/>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61" name="Freeform 60"/>
                <p:cNvSpPr/>
                <p:nvPr/>
              </p:nvSpPr>
              <p:spPr>
                <a:xfrm>
                  <a:off x="9923068" y="1488643"/>
                  <a:ext cx="1331367" cy="1013155"/>
                </a:xfrm>
                <a:custGeom>
                  <a:avLst/>
                  <a:gdLst>
                    <a:gd name="connsiteX0" fmla="*/ 91441 w 1331367"/>
                    <a:gd name="connsiteY0" fmla="*/ 544983 h 1013155"/>
                    <a:gd name="connsiteX1" fmla="*/ 98756 w 1331367"/>
                    <a:gd name="connsiteY1" fmla="*/ 632765 h 1013155"/>
                    <a:gd name="connsiteX2" fmla="*/ 54865 w 1331367"/>
                    <a:gd name="connsiteY2" fmla="*/ 757123 h 1013155"/>
                    <a:gd name="connsiteX3" fmla="*/ 25604 w 1331367"/>
                    <a:gd name="connsiteY3" fmla="*/ 822960 h 1013155"/>
                    <a:gd name="connsiteX4" fmla="*/ 3658 w 1331367"/>
                    <a:gd name="connsiteY4" fmla="*/ 918058 h 1013155"/>
                    <a:gd name="connsiteX5" fmla="*/ 47550 w 1331367"/>
                    <a:gd name="connsiteY5" fmla="*/ 998525 h 1013155"/>
                    <a:gd name="connsiteX6" fmla="*/ 84126 w 1331367"/>
                    <a:gd name="connsiteY6" fmla="*/ 1005840 h 1013155"/>
                    <a:gd name="connsiteX7" fmla="*/ 120702 w 1331367"/>
                    <a:gd name="connsiteY7" fmla="*/ 961949 h 1013155"/>
                    <a:gd name="connsiteX8" fmla="*/ 186538 w 1331367"/>
                    <a:gd name="connsiteY8" fmla="*/ 932688 h 1013155"/>
                    <a:gd name="connsiteX9" fmla="*/ 208484 w 1331367"/>
                    <a:gd name="connsiteY9" fmla="*/ 888797 h 1013155"/>
                    <a:gd name="connsiteX10" fmla="*/ 201169 w 1331367"/>
                    <a:gd name="connsiteY10" fmla="*/ 815645 h 1013155"/>
                    <a:gd name="connsiteX11" fmla="*/ 245060 w 1331367"/>
                    <a:gd name="connsiteY11" fmla="*/ 757123 h 1013155"/>
                    <a:gd name="connsiteX12" fmla="*/ 296266 w 1331367"/>
                    <a:gd name="connsiteY12" fmla="*/ 698602 h 1013155"/>
                    <a:gd name="connsiteX13" fmla="*/ 457201 w 1331367"/>
                    <a:gd name="connsiteY13" fmla="*/ 588874 h 1013155"/>
                    <a:gd name="connsiteX14" fmla="*/ 508407 w 1331367"/>
                    <a:gd name="connsiteY14" fmla="*/ 552298 h 1013155"/>
                    <a:gd name="connsiteX15" fmla="*/ 654711 w 1331367"/>
                    <a:gd name="connsiteY15" fmla="*/ 493776 h 1013155"/>
                    <a:gd name="connsiteX16" fmla="*/ 808330 w 1331367"/>
                    <a:gd name="connsiteY16" fmla="*/ 354787 h 1013155"/>
                    <a:gd name="connsiteX17" fmla="*/ 801015 w 1331367"/>
                    <a:gd name="connsiteY17" fmla="*/ 318211 h 1013155"/>
                    <a:gd name="connsiteX18" fmla="*/ 764439 w 1331367"/>
                    <a:gd name="connsiteY18" fmla="*/ 310896 h 1013155"/>
                    <a:gd name="connsiteX19" fmla="*/ 779070 w 1331367"/>
                    <a:gd name="connsiteY19" fmla="*/ 274320 h 1013155"/>
                    <a:gd name="connsiteX20" fmla="*/ 896113 w 1331367"/>
                    <a:gd name="connsiteY20" fmla="*/ 245059 h 1013155"/>
                    <a:gd name="connsiteX21" fmla="*/ 991210 w 1331367"/>
                    <a:gd name="connsiteY21" fmla="*/ 157277 h 1013155"/>
                    <a:gd name="connsiteX22" fmla="*/ 1057047 w 1331367"/>
                    <a:gd name="connsiteY22" fmla="*/ 98755 h 1013155"/>
                    <a:gd name="connsiteX23" fmla="*/ 1188721 w 1331367"/>
                    <a:gd name="connsiteY23" fmla="*/ 40234 h 1013155"/>
                    <a:gd name="connsiteX24" fmla="*/ 1291134 w 1331367"/>
                    <a:gd name="connsiteY24" fmla="*/ 25603 h 1013155"/>
                    <a:gd name="connsiteX25" fmla="*/ 1320394 w 1331367"/>
                    <a:gd name="connsiteY25" fmla="*/ 18288 h 1013155"/>
                    <a:gd name="connsiteX26" fmla="*/ 1225297 w 1331367"/>
                    <a:gd name="connsiteY26" fmla="*/ 3658 h 1013155"/>
                    <a:gd name="connsiteX27" fmla="*/ 1108254 w 1331367"/>
                    <a:gd name="connsiteY27" fmla="*/ 40234 h 1013155"/>
                    <a:gd name="connsiteX28" fmla="*/ 1035102 w 1331367"/>
                    <a:gd name="connsiteY28" fmla="*/ 47549 h 1013155"/>
                    <a:gd name="connsiteX29" fmla="*/ 903428 w 1331367"/>
                    <a:gd name="connsiteY29" fmla="*/ 69495 h 1013155"/>
                    <a:gd name="connsiteX30" fmla="*/ 566929 w 1331367"/>
                    <a:gd name="connsiteY30" fmla="*/ 223114 h 1013155"/>
                    <a:gd name="connsiteX31" fmla="*/ 340158 w 1331367"/>
                    <a:gd name="connsiteY31" fmla="*/ 354787 h 1013155"/>
                    <a:gd name="connsiteX32" fmla="*/ 91441 w 1331367"/>
                    <a:gd name="connsiteY32" fmla="*/ 544983 h 10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367" h="1013155">
                      <a:moveTo>
                        <a:pt x="91441" y="544983"/>
                      </a:moveTo>
                      <a:cubicBezTo>
                        <a:pt x="51207" y="591313"/>
                        <a:pt x="104852" y="597408"/>
                        <a:pt x="98756" y="632765"/>
                      </a:cubicBezTo>
                      <a:cubicBezTo>
                        <a:pt x="92660" y="668122"/>
                        <a:pt x="67057" y="725424"/>
                        <a:pt x="54865" y="757123"/>
                      </a:cubicBezTo>
                      <a:cubicBezTo>
                        <a:pt x="42673" y="788822"/>
                        <a:pt x="34139" y="796138"/>
                        <a:pt x="25604" y="822960"/>
                      </a:cubicBezTo>
                      <a:cubicBezTo>
                        <a:pt x="17070" y="849783"/>
                        <a:pt x="0" y="888797"/>
                        <a:pt x="3658" y="918058"/>
                      </a:cubicBezTo>
                      <a:cubicBezTo>
                        <a:pt x="7316" y="947319"/>
                        <a:pt x="34139" y="983895"/>
                        <a:pt x="47550" y="998525"/>
                      </a:cubicBezTo>
                      <a:cubicBezTo>
                        <a:pt x="60961" y="1013155"/>
                        <a:pt x="71934" y="1011936"/>
                        <a:pt x="84126" y="1005840"/>
                      </a:cubicBezTo>
                      <a:cubicBezTo>
                        <a:pt x="96318" y="999744"/>
                        <a:pt x="103633" y="974141"/>
                        <a:pt x="120702" y="961949"/>
                      </a:cubicBezTo>
                      <a:cubicBezTo>
                        <a:pt x="137771" y="949757"/>
                        <a:pt x="171908" y="944880"/>
                        <a:pt x="186538" y="932688"/>
                      </a:cubicBezTo>
                      <a:cubicBezTo>
                        <a:pt x="201168" y="920496"/>
                        <a:pt x="206046" y="908304"/>
                        <a:pt x="208484" y="888797"/>
                      </a:cubicBezTo>
                      <a:cubicBezTo>
                        <a:pt x="210922" y="869290"/>
                        <a:pt x="195073" y="837591"/>
                        <a:pt x="201169" y="815645"/>
                      </a:cubicBezTo>
                      <a:cubicBezTo>
                        <a:pt x="207265" y="793699"/>
                        <a:pt x="229211" y="776630"/>
                        <a:pt x="245060" y="757123"/>
                      </a:cubicBezTo>
                      <a:cubicBezTo>
                        <a:pt x="260910" y="737616"/>
                        <a:pt x="260909" y="726643"/>
                        <a:pt x="296266" y="698602"/>
                      </a:cubicBezTo>
                      <a:cubicBezTo>
                        <a:pt x="331623" y="670561"/>
                        <a:pt x="421844" y="613258"/>
                        <a:pt x="457201" y="588874"/>
                      </a:cubicBezTo>
                      <a:cubicBezTo>
                        <a:pt x="492558" y="564490"/>
                        <a:pt x="475489" y="568148"/>
                        <a:pt x="508407" y="552298"/>
                      </a:cubicBezTo>
                      <a:cubicBezTo>
                        <a:pt x="541325" y="536448"/>
                        <a:pt x="604724" y="526694"/>
                        <a:pt x="654711" y="493776"/>
                      </a:cubicBezTo>
                      <a:cubicBezTo>
                        <a:pt x="704698" y="460858"/>
                        <a:pt x="783946" y="384048"/>
                        <a:pt x="808330" y="354787"/>
                      </a:cubicBezTo>
                      <a:cubicBezTo>
                        <a:pt x="832714" y="325526"/>
                        <a:pt x="808330" y="325526"/>
                        <a:pt x="801015" y="318211"/>
                      </a:cubicBezTo>
                      <a:cubicBezTo>
                        <a:pt x="793700" y="310896"/>
                        <a:pt x="768096" y="318211"/>
                        <a:pt x="764439" y="310896"/>
                      </a:cubicBezTo>
                      <a:cubicBezTo>
                        <a:pt x="760782" y="303581"/>
                        <a:pt x="757124" y="285293"/>
                        <a:pt x="779070" y="274320"/>
                      </a:cubicBezTo>
                      <a:cubicBezTo>
                        <a:pt x="801016" y="263347"/>
                        <a:pt x="860756" y="264566"/>
                        <a:pt x="896113" y="245059"/>
                      </a:cubicBezTo>
                      <a:cubicBezTo>
                        <a:pt x="931470" y="225552"/>
                        <a:pt x="964388" y="181661"/>
                        <a:pt x="991210" y="157277"/>
                      </a:cubicBezTo>
                      <a:cubicBezTo>
                        <a:pt x="1018032" y="132893"/>
                        <a:pt x="1024129" y="118262"/>
                        <a:pt x="1057047" y="98755"/>
                      </a:cubicBezTo>
                      <a:cubicBezTo>
                        <a:pt x="1089966" y="79248"/>
                        <a:pt x="1149706" y="52426"/>
                        <a:pt x="1188721" y="40234"/>
                      </a:cubicBezTo>
                      <a:cubicBezTo>
                        <a:pt x="1227736" y="28042"/>
                        <a:pt x="1269189" y="29261"/>
                        <a:pt x="1291134" y="25603"/>
                      </a:cubicBezTo>
                      <a:cubicBezTo>
                        <a:pt x="1313080" y="21945"/>
                        <a:pt x="1331367" y="21945"/>
                        <a:pt x="1320394" y="18288"/>
                      </a:cubicBezTo>
                      <a:cubicBezTo>
                        <a:pt x="1309421" y="14631"/>
                        <a:pt x="1260654" y="0"/>
                        <a:pt x="1225297" y="3658"/>
                      </a:cubicBezTo>
                      <a:cubicBezTo>
                        <a:pt x="1189940" y="7316"/>
                        <a:pt x="1139953" y="32919"/>
                        <a:pt x="1108254" y="40234"/>
                      </a:cubicBezTo>
                      <a:cubicBezTo>
                        <a:pt x="1076555" y="47549"/>
                        <a:pt x="1069240" y="42672"/>
                        <a:pt x="1035102" y="47549"/>
                      </a:cubicBezTo>
                      <a:cubicBezTo>
                        <a:pt x="1000964" y="52426"/>
                        <a:pt x="981457" y="40234"/>
                        <a:pt x="903428" y="69495"/>
                      </a:cubicBezTo>
                      <a:cubicBezTo>
                        <a:pt x="825399" y="98756"/>
                        <a:pt x="660807" y="175565"/>
                        <a:pt x="566929" y="223114"/>
                      </a:cubicBezTo>
                      <a:cubicBezTo>
                        <a:pt x="473051" y="270663"/>
                        <a:pt x="418187" y="299923"/>
                        <a:pt x="340158" y="354787"/>
                      </a:cubicBezTo>
                      <a:cubicBezTo>
                        <a:pt x="262129" y="409651"/>
                        <a:pt x="131675" y="498653"/>
                        <a:pt x="91441" y="544983"/>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2" name="Freeform 61"/>
                <p:cNvSpPr/>
                <p:nvPr/>
              </p:nvSpPr>
              <p:spPr>
                <a:xfrm>
                  <a:off x="10566807" y="1942186"/>
                  <a:ext cx="382828" cy="210921"/>
                </a:xfrm>
                <a:custGeom>
                  <a:avLst/>
                  <a:gdLst>
                    <a:gd name="connsiteX0" fmla="*/ 288950 w 382828"/>
                    <a:gd name="connsiteY0" fmla="*/ 3657 h 210921"/>
                    <a:gd name="connsiteX1" fmla="*/ 215798 w 382828"/>
                    <a:gd name="connsiteY1" fmla="*/ 40233 h 210921"/>
                    <a:gd name="connsiteX2" fmla="*/ 135331 w 382828"/>
                    <a:gd name="connsiteY2" fmla="*/ 47548 h 210921"/>
                    <a:gd name="connsiteX3" fmla="*/ 62179 w 382828"/>
                    <a:gd name="connsiteY3" fmla="*/ 69494 h 210921"/>
                    <a:gd name="connsiteX4" fmla="*/ 25603 w 382828"/>
                    <a:gd name="connsiteY4" fmla="*/ 128016 h 210921"/>
                    <a:gd name="connsiteX5" fmla="*/ 3657 w 382828"/>
                    <a:gd name="connsiteY5" fmla="*/ 186537 h 210921"/>
                    <a:gd name="connsiteX6" fmla="*/ 47548 w 382828"/>
                    <a:gd name="connsiteY6" fmla="*/ 208483 h 210921"/>
                    <a:gd name="connsiteX7" fmla="*/ 120700 w 382828"/>
                    <a:gd name="connsiteY7" fmla="*/ 171907 h 210921"/>
                    <a:gd name="connsiteX8" fmla="*/ 215798 w 382828"/>
                    <a:gd name="connsiteY8" fmla="*/ 164592 h 210921"/>
                    <a:gd name="connsiteX9" fmla="*/ 310895 w 382828"/>
                    <a:gd name="connsiteY9" fmla="*/ 106070 h 210921"/>
                    <a:gd name="connsiteX10" fmla="*/ 376732 w 382828"/>
                    <a:gd name="connsiteY10" fmla="*/ 54864 h 210921"/>
                    <a:gd name="connsiteX11" fmla="*/ 347471 w 382828"/>
                    <a:gd name="connsiteY11" fmla="*/ 18288 h 210921"/>
                    <a:gd name="connsiteX12" fmla="*/ 288950 w 382828"/>
                    <a:gd name="connsiteY12" fmla="*/ 3657 h 2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28" h="210921">
                      <a:moveTo>
                        <a:pt x="288950" y="3657"/>
                      </a:moveTo>
                      <a:cubicBezTo>
                        <a:pt x="267005" y="7314"/>
                        <a:pt x="241401" y="32918"/>
                        <a:pt x="215798" y="40233"/>
                      </a:cubicBezTo>
                      <a:cubicBezTo>
                        <a:pt x="190195" y="47548"/>
                        <a:pt x="160934" y="42671"/>
                        <a:pt x="135331" y="47548"/>
                      </a:cubicBezTo>
                      <a:cubicBezTo>
                        <a:pt x="109728" y="52425"/>
                        <a:pt x="80467" y="56083"/>
                        <a:pt x="62179" y="69494"/>
                      </a:cubicBezTo>
                      <a:cubicBezTo>
                        <a:pt x="43891" y="82905"/>
                        <a:pt x="35357" y="108509"/>
                        <a:pt x="25603" y="128016"/>
                      </a:cubicBezTo>
                      <a:cubicBezTo>
                        <a:pt x="15849" y="147523"/>
                        <a:pt x="0" y="173126"/>
                        <a:pt x="3657" y="186537"/>
                      </a:cubicBezTo>
                      <a:cubicBezTo>
                        <a:pt x="7314" y="199948"/>
                        <a:pt x="28041" y="210921"/>
                        <a:pt x="47548" y="208483"/>
                      </a:cubicBezTo>
                      <a:cubicBezTo>
                        <a:pt x="67055" y="206045"/>
                        <a:pt x="92659" y="179222"/>
                        <a:pt x="120700" y="171907"/>
                      </a:cubicBezTo>
                      <a:cubicBezTo>
                        <a:pt x="148741" y="164592"/>
                        <a:pt x="184099" y="175565"/>
                        <a:pt x="215798" y="164592"/>
                      </a:cubicBezTo>
                      <a:cubicBezTo>
                        <a:pt x="247497" y="153619"/>
                        <a:pt x="284073" y="124358"/>
                        <a:pt x="310895" y="106070"/>
                      </a:cubicBezTo>
                      <a:cubicBezTo>
                        <a:pt x="337717" y="87782"/>
                        <a:pt x="370636" y="69494"/>
                        <a:pt x="376732" y="54864"/>
                      </a:cubicBezTo>
                      <a:cubicBezTo>
                        <a:pt x="382828" y="40234"/>
                        <a:pt x="359663" y="25603"/>
                        <a:pt x="347471" y="18288"/>
                      </a:cubicBezTo>
                      <a:cubicBezTo>
                        <a:pt x="335279" y="10973"/>
                        <a:pt x="310895" y="0"/>
                        <a:pt x="288950" y="365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3" name="Freeform 62"/>
                <p:cNvSpPr/>
                <p:nvPr/>
              </p:nvSpPr>
              <p:spPr>
                <a:xfrm>
                  <a:off x="11644579" y="1453287"/>
                  <a:ext cx="587655" cy="123139"/>
                </a:xfrm>
                <a:custGeom>
                  <a:avLst/>
                  <a:gdLst>
                    <a:gd name="connsiteX0" fmla="*/ 293827 w 587655"/>
                    <a:gd name="connsiteY0" fmla="*/ 2438 h 123139"/>
                    <a:gd name="connsiteX1" fmla="*/ 154839 w 587655"/>
                    <a:gd name="connsiteY1" fmla="*/ 9753 h 123139"/>
                    <a:gd name="connsiteX2" fmla="*/ 15850 w 587655"/>
                    <a:gd name="connsiteY2" fmla="*/ 31699 h 123139"/>
                    <a:gd name="connsiteX3" fmla="*/ 59741 w 587655"/>
                    <a:gd name="connsiteY3" fmla="*/ 68275 h 123139"/>
                    <a:gd name="connsiteX4" fmla="*/ 154839 w 587655"/>
                    <a:gd name="connsiteY4" fmla="*/ 68275 h 123139"/>
                    <a:gd name="connsiteX5" fmla="*/ 206045 w 587655"/>
                    <a:gd name="connsiteY5" fmla="*/ 104851 h 123139"/>
                    <a:gd name="connsiteX6" fmla="*/ 308458 w 587655"/>
                    <a:gd name="connsiteY6" fmla="*/ 90220 h 123139"/>
                    <a:gd name="connsiteX7" fmla="*/ 454762 w 587655"/>
                    <a:gd name="connsiteY7" fmla="*/ 119481 h 123139"/>
                    <a:gd name="connsiteX8" fmla="*/ 520599 w 587655"/>
                    <a:gd name="connsiteY8" fmla="*/ 112166 h 123139"/>
                    <a:gd name="connsiteX9" fmla="*/ 410871 w 587655"/>
                    <a:gd name="connsiteY9" fmla="*/ 68275 h 123139"/>
                    <a:gd name="connsiteX10" fmla="*/ 564490 w 587655"/>
                    <a:gd name="connsiteY10" fmla="*/ 60959 h 123139"/>
                    <a:gd name="connsiteX11" fmla="*/ 549859 w 587655"/>
                    <a:gd name="connsiteY11" fmla="*/ 46329 h 123139"/>
                    <a:gd name="connsiteX12" fmla="*/ 366979 w 587655"/>
                    <a:gd name="connsiteY12" fmla="*/ 9753 h 123139"/>
                    <a:gd name="connsiteX13" fmla="*/ 352349 w 587655"/>
                    <a:gd name="connsiteY13" fmla="*/ 24383 h 123139"/>
                    <a:gd name="connsiteX14" fmla="*/ 293827 w 587655"/>
                    <a:gd name="connsiteY14" fmla="*/ 2438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655" h="123139">
                      <a:moveTo>
                        <a:pt x="293827" y="2438"/>
                      </a:moveTo>
                      <a:cubicBezTo>
                        <a:pt x="260909" y="0"/>
                        <a:pt x="201168" y="4876"/>
                        <a:pt x="154839" y="9753"/>
                      </a:cubicBezTo>
                      <a:cubicBezTo>
                        <a:pt x="108510" y="14630"/>
                        <a:pt x="31700" y="21945"/>
                        <a:pt x="15850" y="31699"/>
                      </a:cubicBezTo>
                      <a:cubicBezTo>
                        <a:pt x="0" y="41453"/>
                        <a:pt x="36576" y="62179"/>
                        <a:pt x="59741" y="68275"/>
                      </a:cubicBezTo>
                      <a:cubicBezTo>
                        <a:pt x="82906" y="74371"/>
                        <a:pt x="130455" y="62179"/>
                        <a:pt x="154839" y="68275"/>
                      </a:cubicBezTo>
                      <a:cubicBezTo>
                        <a:pt x="179223" y="74371"/>
                        <a:pt x="180442" y="101194"/>
                        <a:pt x="206045" y="104851"/>
                      </a:cubicBezTo>
                      <a:cubicBezTo>
                        <a:pt x="231648" y="108508"/>
                        <a:pt x="267005" y="87782"/>
                        <a:pt x="308458" y="90220"/>
                      </a:cubicBezTo>
                      <a:cubicBezTo>
                        <a:pt x="349911" y="92658"/>
                        <a:pt x="419405" y="115823"/>
                        <a:pt x="454762" y="119481"/>
                      </a:cubicBezTo>
                      <a:cubicBezTo>
                        <a:pt x="490119" y="123139"/>
                        <a:pt x="527914" y="120700"/>
                        <a:pt x="520599" y="112166"/>
                      </a:cubicBezTo>
                      <a:cubicBezTo>
                        <a:pt x="513284" y="103632"/>
                        <a:pt x="403556" y="76810"/>
                        <a:pt x="410871" y="68275"/>
                      </a:cubicBezTo>
                      <a:cubicBezTo>
                        <a:pt x="418186" y="59741"/>
                        <a:pt x="541325" y="64617"/>
                        <a:pt x="564490" y="60959"/>
                      </a:cubicBezTo>
                      <a:cubicBezTo>
                        <a:pt x="587655" y="57301"/>
                        <a:pt x="582777" y="54863"/>
                        <a:pt x="549859" y="46329"/>
                      </a:cubicBezTo>
                      <a:cubicBezTo>
                        <a:pt x="516941" y="37795"/>
                        <a:pt x="399897" y="13411"/>
                        <a:pt x="366979" y="9753"/>
                      </a:cubicBezTo>
                      <a:cubicBezTo>
                        <a:pt x="334061" y="6095"/>
                        <a:pt x="366979" y="25602"/>
                        <a:pt x="352349" y="24383"/>
                      </a:cubicBezTo>
                      <a:cubicBezTo>
                        <a:pt x="337719" y="23164"/>
                        <a:pt x="326745" y="4876"/>
                        <a:pt x="293827" y="243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4" name="Freeform 63"/>
                <p:cNvSpPr/>
                <p:nvPr/>
              </p:nvSpPr>
              <p:spPr>
                <a:xfrm>
                  <a:off x="12888163" y="1773936"/>
                  <a:ext cx="279197" cy="153620"/>
                </a:xfrm>
                <a:custGeom>
                  <a:avLst/>
                  <a:gdLst>
                    <a:gd name="connsiteX0" fmla="*/ 279197 w 279197"/>
                    <a:gd name="connsiteY0" fmla="*/ 113386 h 153620"/>
                    <a:gd name="connsiteX1" fmla="*/ 191415 w 279197"/>
                    <a:gd name="connsiteY1" fmla="*/ 62179 h 153620"/>
                    <a:gd name="connsiteX2" fmla="*/ 110947 w 279197"/>
                    <a:gd name="connsiteY2" fmla="*/ 18288 h 153620"/>
                    <a:gd name="connsiteX3" fmla="*/ 30480 w 279197"/>
                    <a:gd name="connsiteY3" fmla="*/ 3658 h 153620"/>
                    <a:gd name="connsiteX4" fmla="*/ 1219 w 279197"/>
                    <a:gd name="connsiteY4" fmla="*/ 40234 h 153620"/>
                    <a:gd name="connsiteX5" fmla="*/ 37795 w 279197"/>
                    <a:gd name="connsiteY5" fmla="*/ 84125 h 153620"/>
                    <a:gd name="connsiteX6" fmla="*/ 132893 w 279197"/>
                    <a:gd name="connsiteY6" fmla="*/ 149962 h 153620"/>
                    <a:gd name="connsiteX7" fmla="*/ 132893 w 279197"/>
                    <a:gd name="connsiteY7" fmla="*/ 106070 h 153620"/>
                    <a:gd name="connsiteX8" fmla="*/ 191415 w 279197"/>
                    <a:gd name="connsiteY8" fmla="*/ 98755 h 153620"/>
                    <a:gd name="connsiteX9" fmla="*/ 279197 w 279197"/>
                    <a:gd name="connsiteY9" fmla="*/ 113386 h 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197" h="153620">
                      <a:moveTo>
                        <a:pt x="279197" y="113386"/>
                      </a:moveTo>
                      <a:cubicBezTo>
                        <a:pt x="279197" y="107290"/>
                        <a:pt x="219457" y="78029"/>
                        <a:pt x="191415" y="62179"/>
                      </a:cubicBezTo>
                      <a:cubicBezTo>
                        <a:pt x="163373" y="46329"/>
                        <a:pt x="137770" y="28042"/>
                        <a:pt x="110947" y="18288"/>
                      </a:cubicBezTo>
                      <a:cubicBezTo>
                        <a:pt x="84125" y="8535"/>
                        <a:pt x="48768" y="0"/>
                        <a:pt x="30480" y="3658"/>
                      </a:cubicBezTo>
                      <a:cubicBezTo>
                        <a:pt x="12192" y="7316"/>
                        <a:pt x="0" y="26823"/>
                        <a:pt x="1219" y="40234"/>
                      </a:cubicBezTo>
                      <a:cubicBezTo>
                        <a:pt x="2438" y="53645"/>
                        <a:pt x="15849" y="65837"/>
                        <a:pt x="37795" y="84125"/>
                      </a:cubicBezTo>
                      <a:cubicBezTo>
                        <a:pt x="59741" y="102413"/>
                        <a:pt x="117043" y="146304"/>
                        <a:pt x="132893" y="149962"/>
                      </a:cubicBezTo>
                      <a:cubicBezTo>
                        <a:pt x="148743" y="153620"/>
                        <a:pt x="123139" y="114604"/>
                        <a:pt x="132893" y="106070"/>
                      </a:cubicBezTo>
                      <a:cubicBezTo>
                        <a:pt x="142647" y="97536"/>
                        <a:pt x="168250" y="92659"/>
                        <a:pt x="191415" y="98755"/>
                      </a:cubicBezTo>
                      <a:cubicBezTo>
                        <a:pt x="214580" y="104851"/>
                        <a:pt x="279197" y="119482"/>
                        <a:pt x="279197" y="11338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5" name="Freeform 64"/>
                <p:cNvSpPr/>
                <p:nvPr/>
              </p:nvSpPr>
              <p:spPr>
                <a:xfrm>
                  <a:off x="13850112" y="4951172"/>
                  <a:ext cx="230429" cy="437692"/>
                </a:xfrm>
                <a:custGeom>
                  <a:avLst/>
                  <a:gdLst>
                    <a:gd name="connsiteX0" fmla="*/ 180442 w 230429"/>
                    <a:gd name="connsiteY0" fmla="*/ 74370 h 437692"/>
                    <a:gd name="connsiteX1" fmla="*/ 121920 w 230429"/>
                    <a:gd name="connsiteY1" fmla="*/ 220674 h 437692"/>
                    <a:gd name="connsiteX2" fmla="*/ 129235 w 230429"/>
                    <a:gd name="connsiteY2" fmla="*/ 235305 h 437692"/>
                    <a:gd name="connsiteX3" fmla="*/ 92659 w 230429"/>
                    <a:gd name="connsiteY3" fmla="*/ 337718 h 437692"/>
                    <a:gd name="connsiteX4" fmla="*/ 12192 w 230429"/>
                    <a:gd name="connsiteY4" fmla="*/ 432815 h 437692"/>
                    <a:gd name="connsiteX5" fmla="*/ 19507 w 230429"/>
                    <a:gd name="connsiteY5" fmla="*/ 366978 h 437692"/>
                    <a:gd name="connsiteX6" fmla="*/ 41453 w 230429"/>
                    <a:gd name="connsiteY6" fmla="*/ 286511 h 437692"/>
                    <a:gd name="connsiteX7" fmla="*/ 99974 w 230429"/>
                    <a:gd name="connsiteY7" fmla="*/ 249935 h 437692"/>
                    <a:gd name="connsiteX8" fmla="*/ 92659 w 230429"/>
                    <a:gd name="connsiteY8" fmla="*/ 140207 h 437692"/>
                    <a:gd name="connsiteX9" fmla="*/ 217018 w 230429"/>
                    <a:gd name="connsiteY9" fmla="*/ 8534 h 437692"/>
                    <a:gd name="connsiteX10" fmla="*/ 180442 w 230429"/>
                    <a:gd name="connsiteY10" fmla="*/ 74370 h 4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9" h="437692">
                      <a:moveTo>
                        <a:pt x="180442" y="74370"/>
                      </a:moveTo>
                      <a:cubicBezTo>
                        <a:pt x="164592" y="109727"/>
                        <a:pt x="130455" y="193852"/>
                        <a:pt x="121920" y="220674"/>
                      </a:cubicBezTo>
                      <a:cubicBezTo>
                        <a:pt x="113386" y="247497"/>
                        <a:pt x="134112" y="215798"/>
                        <a:pt x="129235" y="235305"/>
                      </a:cubicBezTo>
                      <a:cubicBezTo>
                        <a:pt x="124358" y="254812"/>
                        <a:pt x="112166" y="304800"/>
                        <a:pt x="92659" y="337718"/>
                      </a:cubicBezTo>
                      <a:cubicBezTo>
                        <a:pt x="73152" y="370636"/>
                        <a:pt x="24384" y="427938"/>
                        <a:pt x="12192" y="432815"/>
                      </a:cubicBezTo>
                      <a:cubicBezTo>
                        <a:pt x="0" y="437692"/>
                        <a:pt x="14630" y="391362"/>
                        <a:pt x="19507" y="366978"/>
                      </a:cubicBezTo>
                      <a:cubicBezTo>
                        <a:pt x="24384" y="342594"/>
                        <a:pt x="28042" y="306018"/>
                        <a:pt x="41453" y="286511"/>
                      </a:cubicBezTo>
                      <a:cubicBezTo>
                        <a:pt x="54864" y="267004"/>
                        <a:pt x="91440" y="274319"/>
                        <a:pt x="99974" y="249935"/>
                      </a:cubicBezTo>
                      <a:cubicBezTo>
                        <a:pt x="108508" y="225551"/>
                        <a:pt x="73152" y="180441"/>
                        <a:pt x="92659" y="140207"/>
                      </a:cubicBezTo>
                      <a:cubicBezTo>
                        <a:pt x="112166" y="99974"/>
                        <a:pt x="203607" y="17068"/>
                        <a:pt x="217018" y="8534"/>
                      </a:cubicBezTo>
                      <a:cubicBezTo>
                        <a:pt x="230429" y="0"/>
                        <a:pt x="196292" y="39013"/>
                        <a:pt x="180442" y="74370"/>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6" name="Freeform 65"/>
                <p:cNvSpPr/>
                <p:nvPr/>
              </p:nvSpPr>
              <p:spPr>
                <a:xfrm>
                  <a:off x="13939113" y="4739031"/>
                  <a:ext cx="87783" cy="201168"/>
                </a:xfrm>
                <a:custGeom>
                  <a:avLst/>
                  <a:gdLst>
                    <a:gd name="connsiteX0" fmla="*/ 76810 w 87783"/>
                    <a:gd name="connsiteY0" fmla="*/ 1219 h 201168"/>
                    <a:gd name="connsiteX1" fmla="*/ 84125 w 87783"/>
                    <a:gd name="connsiteY1" fmla="*/ 59740 h 201168"/>
                    <a:gd name="connsiteX2" fmla="*/ 54865 w 87783"/>
                    <a:gd name="connsiteY2" fmla="*/ 118262 h 201168"/>
                    <a:gd name="connsiteX3" fmla="*/ 3658 w 87783"/>
                    <a:gd name="connsiteY3" fmla="*/ 198729 h 201168"/>
                    <a:gd name="connsiteX4" fmla="*/ 32919 w 87783"/>
                    <a:gd name="connsiteY4" fmla="*/ 103631 h 201168"/>
                    <a:gd name="connsiteX5" fmla="*/ 40234 w 87783"/>
                    <a:gd name="connsiteY5" fmla="*/ 52425 h 201168"/>
                    <a:gd name="connsiteX6" fmla="*/ 76810 w 87783"/>
                    <a:gd name="connsiteY6" fmla="*/ 1219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3" h="201168">
                      <a:moveTo>
                        <a:pt x="76810" y="1219"/>
                      </a:moveTo>
                      <a:cubicBezTo>
                        <a:pt x="84125" y="2438"/>
                        <a:pt x="87783" y="40233"/>
                        <a:pt x="84125" y="59740"/>
                      </a:cubicBezTo>
                      <a:cubicBezTo>
                        <a:pt x="80468" y="79247"/>
                        <a:pt x="68276" y="95097"/>
                        <a:pt x="54865" y="118262"/>
                      </a:cubicBezTo>
                      <a:cubicBezTo>
                        <a:pt x="41454" y="141427"/>
                        <a:pt x="7316" y="201168"/>
                        <a:pt x="3658" y="198729"/>
                      </a:cubicBezTo>
                      <a:cubicBezTo>
                        <a:pt x="0" y="196291"/>
                        <a:pt x="26823" y="128015"/>
                        <a:pt x="32919" y="103631"/>
                      </a:cubicBezTo>
                      <a:cubicBezTo>
                        <a:pt x="39015" y="79247"/>
                        <a:pt x="34138" y="70713"/>
                        <a:pt x="40234" y="52425"/>
                      </a:cubicBezTo>
                      <a:cubicBezTo>
                        <a:pt x="46330" y="34137"/>
                        <a:pt x="69495" y="0"/>
                        <a:pt x="76810" y="121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sp>
            <p:nvSpPr>
              <p:cNvPr id="49" name="Freeform 8"/>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0" name="Freeform 49"/>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1" name="Freeform 50"/>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grpSp>
      <p:sp>
        <p:nvSpPr>
          <p:cNvPr id="4" name="Freeform 3"/>
          <p:cNvSpPr/>
          <p:nvPr/>
        </p:nvSpPr>
        <p:spPr>
          <a:xfrm>
            <a:off x="376726" y="1511167"/>
            <a:ext cx="6195114" cy="3678349"/>
          </a:xfrm>
          <a:custGeom>
            <a:avLst/>
            <a:gdLst>
              <a:gd name="connsiteX0" fmla="*/ 1487606 w 6782937"/>
              <a:gd name="connsiteY0" fmla="*/ 0 h 3261815"/>
              <a:gd name="connsiteX1" fmla="*/ 4244453 w 6782937"/>
              <a:gd name="connsiteY1" fmla="*/ 204717 h 3261815"/>
              <a:gd name="connsiteX2" fmla="*/ 2606722 w 6782937"/>
              <a:gd name="connsiteY2" fmla="*/ 777923 h 3261815"/>
              <a:gd name="connsiteX3" fmla="*/ 2825086 w 6782937"/>
              <a:gd name="connsiteY3" fmla="*/ 968991 h 3261815"/>
              <a:gd name="connsiteX4" fmla="*/ 2320119 w 6782937"/>
              <a:gd name="connsiteY4" fmla="*/ 1105469 h 3261815"/>
              <a:gd name="connsiteX5" fmla="*/ 395785 w 6782937"/>
              <a:gd name="connsiteY5" fmla="*/ 1596788 h 3261815"/>
              <a:gd name="connsiteX6" fmla="*/ 4694829 w 6782937"/>
              <a:gd name="connsiteY6" fmla="*/ 2347415 h 3261815"/>
              <a:gd name="connsiteX7" fmla="*/ 6782937 w 6782937"/>
              <a:gd name="connsiteY7" fmla="*/ 3261815 h 32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937" h="3261815">
                <a:moveTo>
                  <a:pt x="1487606" y="0"/>
                </a:moveTo>
                <a:cubicBezTo>
                  <a:pt x="2772770" y="37531"/>
                  <a:pt x="4057934" y="75063"/>
                  <a:pt x="4244453" y="204717"/>
                </a:cubicBezTo>
                <a:cubicBezTo>
                  <a:pt x="4430972" y="334371"/>
                  <a:pt x="2843283" y="650544"/>
                  <a:pt x="2606722" y="777923"/>
                </a:cubicBezTo>
                <a:cubicBezTo>
                  <a:pt x="2370161" y="905302"/>
                  <a:pt x="2872853" y="914400"/>
                  <a:pt x="2825086" y="968991"/>
                </a:cubicBezTo>
                <a:cubicBezTo>
                  <a:pt x="2777319" y="1023582"/>
                  <a:pt x="2320119" y="1105469"/>
                  <a:pt x="2320119" y="1105469"/>
                </a:cubicBezTo>
                <a:cubicBezTo>
                  <a:pt x="1915236" y="1210102"/>
                  <a:pt x="0" y="1389797"/>
                  <a:pt x="395785" y="1596788"/>
                </a:cubicBezTo>
                <a:cubicBezTo>
                  <a:pt x="791570" y="1803779"/>
                  <a:pt x="3630304" y="2069911"/>
                  <a:pt x="4694829" y="2347415"/>
                </a:cubicBezTo>
                <a:cubicBezTo>
                  <a:pt x="5759354" y="2624919"/>
                  <a:pt x="6271145" y="2943367"/>
                  <a:pt x="6782937" y="3261815"/>
                </a:cubicBezTo>
              </a:path>
            </a:pathLst>
          </a:custGeom>
          <a:ln w="57150">
            <a:gradFill>
              <a:gsLst>
                <a:gs pos="0">
                  <a:schemeClr val="tx1"/>
                </a:gs>
                <a:gs pos="13000">
                  <a:schemeClr val="accent1">
                    <a:lumMod val="75000"/>
                  </a:schemeClr>
                </a:gs>
              </a:gsLst>
              <a:lin ang="5400000" scaled="0"/>
            </a:gradFill>
          </a:ln>
          <a:effectLst>
            <a:glow rad="63500">
              <a:schemeClr val="accent1">
                <a:satMod val="175000"/>
                <a:alpha val="40000"/>
              </a:schemeClr>
            </a:glow>
            <a:outerShdw blurRad="215900" dist="38100" dir="5400000" sx="104000" sy="104000" algn="t" rotWithShape="0">
              <a:prstClr val="black">
                <a:alpha val="73000"/>
              </a:prstClr>
            </a:outerShdw>
          </a:effectLst>
          <a:scene3d>
            <a:camera prst="perspectiveRelaxed" fov="7200000">
              <a:rot lat="18273603" lon="0" rev="0"/>
            </a:camera>
            <a:lightRig rig="threePt" dir="t"/>
          </a:scene3d>
          <a:sp3d extrusionH="3810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32" name="Rounded Rectangle 31"/>
          <p:cNvSpPr/>
          <p:nvPr/>
        </p:nvSpPr>
        <p:spPr>
          <a:xfrm>
            <a:off x="3899200" y="3096047"/>
            <a:ext cx="4806650" cy="3061866"/>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a:scene3d>
            <a:camera prst="orthographicFront"/>
            <a:lightRig rig="threePt" dir="t"/>
          </a:scene3d>
          <a:sp3d>
            <a:bevelT w="1016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1" name="Rectangle 40"/>
          <p:cNvSpPr/>
          <p:nvPr/>
        </p:nvSpPr>
        <p:spPr>
          <a:xfrm>
            <a:off x="4166395" y="3463979"/>
            <a:ext cx="4437633" cy="2326002"/>
          </a:xfrm>
          <a:prstGeom prst="rect">
            <a:avLst/>
          </a:prstGeom>
        </p:spPr>
        <p:txBody>
          <a:bodyPr wrap="square" tIns="46800" anchor="ctr" anchorCtr="0">
            <a:noAutofit/>
          </a:bodyPr>
          <a:lstStyle/>
          <a:p>
            <a:pPr marL="457200" indent="-457200">
              <a:spcAft>
                <a:spcPts val="600"/>
              </a:spcAft>
              <a:buFont typeface="Courier New" pitchFamily="49" charset="0"/>
              <a:buChar char="o"/>
            </a:pPr>
            <a:r>
              <a:rPr lang="en-US" sz="2000" b="1" dirty="0">
                <a:solidFill>
                  <a:prstClr val="white"/>
                </a:solidFill>
              </a:rPr>
              <a:t>Industry &amp; Market Overview</a:t>
            </a:r>
          </a:p>
          <a:p>
            <a:pPr marL="457200" indent="-457200">
              <a:spcAft>
                <a:spcPts val="600"/>
              </a:spcAft>
              <a:buFont typeface="Courier New" pitchFamily="49" charset="0"/>
              <a:buChar char="o"/>
            </a:pPr>
            <a:r>
              <a:rPr lang="en-US" sz="2000" b="1" dirty="0">
                <a:solidFill>
                  <a:srgbClr val="6CAEDF">
                    <a:lumMod val="60000"/>
                    <a:lumOff val="40000"/>
                  </a:srgbClr>
                </a:solidFill>
              </a:rPr>
              <a:t>Competitive Landscape</a:t>
            </a:r>
          </a:p>
          <a:p>
            <a:pPr marL="457200" indent="-457200">
              <a:spcAft>
                <a:spcPts val="600"/>
              </a:spcAft>
              <a:buFont typeface="Courier New" pitchFamily="49" charset="0"/>
              <a:buChar char="o"/>
            </a:pPr>
            <a:r>
              <a:rPr lang="en-US" sz="2000" b="1" dirty="0">
                <a:solidFill>
                  <a:srgbClr val="6CAEDF">
                    <a:lumMod val="60000"/>
                    <a:lumOff val="40000"/>
                  </a:srgbClr>
                </a:solidFill>
              </a:rPr>
              <a:t>Buyer Perspective</a:t>
            </a:r>
          </a:p>
          <a:p>
            <a:pPr marL="457200" indent="-457200">
              <a:spcAft>
                <a:spcPts val="600"/>
              </a:spcAft>
              <a:buFont typeface="Courier New" pitchFamily="49" charset="0"/>
              <a:buChar char="o"/>
            </a:pPr>
            <a:r>
              <a:rPr lang="en-US" sz="2000" b="1" dirty="0">
                <a:solidFill>
                  <a:srgbClr val="6CAEDF">
                    <a:lumMod val="60000"/>
                    <a:lumOff val="40000"/>
                  </a:srgbClr>
                </a:solidFill>
              </a:rPr>
              <a:t>Future View of the Market</a:t>
            </a:r>
          </a:p>
          <a:p>
            <a:pPr marL="457200" indent="-457200">
              <a:spcAft>
                <a:spcPts val="600"/>
              </a:spcAft>
              <a:buFont typeface="Courier New" pitchFamily="49" charset="0"/>
              <a:buChar char="o"/>
            </a:pPr>
            <a:r>
              <a:rPr lang="en-US" sz="2000" b="1" dirty="0">
                <a:solidFill>
                  <a:srgbClr val="6CAEDF">
                    <a:lumMod val="60000"/>
                    <a:lumOff val="40000"/>
                  </a:srgbClr>
                </a:solidFill>
              </a:rPr>
              <a:t>Advice for the Technology Provider</a:t>
            </a:r>
          </a:p>
        </p:txBody>
      </p:sp>
      <p:sp>
        <p:nvSpPr>
          <p:cNvPr id="34" name="Slide Number Placeholder 33"/>
          <p:cNvSpPr>
            <a:spLocks noGrp="1"/>
          </p:cNvSpPr>
          <p:nvPr>
            <p:ph type="sldNum" sz="quarter" idx="12"/>
          </p:nvPr>
        </p:nvSpPr>
        <p:spPr/>
        <p:txBody>
          <a:bodyPr/>
          <a:lstStyle/>
          <a:p>
            <a:fld id="{30879362-658A-E344-B7E9-F19991414F7F}" type="slidenum">
              <a:rPr lang="en-US" smtClean="0"/>
              <a:pPr/>
              <a:t>4</a:t>
            </a:fld>
            <a:endParaRPr lang="en-US" dirty="0"/>
          </a:p>
        </p:txBody>
      </p:sp>
      <p:sp>
        <p:nvSpPr>
          <p:cNvPr id="33" name="Footer Placeholder 3"/>
          <p:cNvSpPr>
            <a:spLocks noGrp="1"/>
          </p:cNvSpPr>
          <p:nvPr>
            <p:ph type="ftr" sz="quarter" idx="11"/>
          </p:nvPr>
        </p:nvSpPr>
        <p:spPr>
          <a:xfrm>
            <a:off x="2354687" y="6479551"/>
            <a:ext cx="4434626" cy="365125"/>
          </a:xfrm>
        </p:spPr>
        <p:txBody>
          <a:bodyPr/>
          <a:lstStyle/>
          <a:p>
            <a:r>
              <a:rPr lang="en-US" dirty="0">
                <a:solidFill>
                  <a:prstClr val="white">
                    <a:lumMod val="75000"/>
                  </a:prstClr>
                </a:solidFill>
              </a:rPr>
              <a:t>© IDC   Visit us at IDC.com and follow us on Twitter: @IDC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oup 353"/>
          <p:cNvGrpSpPr/>
          <p:nvPr/>
        </p:nvGrpSpPr>
        <p:grpSpPr>
          <a:xfrm>
            <a:off x="6171743" y="5196190"/>
            <a:ext cx="504056" cy="792088"/>
            <a:chOff x="3563888" y="2204864"/>
            <a:chExt cx="504056" cy="792088"/>
          </a:xfrm>
        </p:grpSpPr>
        <p:sp>
          <p:nvSpPr>
            <p:cNvPr id="317" name="Oval 316"/>
            <p:cNvSpPr/>
            <p:nvPr/>
          </p:nvSpPr>
          <p:spPr>
            <a:xfrm>
              <a:off x="3563888" y="2276872"/>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4" name="Oval 313"/>
            <p:cNvSpPr/>
            <p:nvPr/>
          </p:nvSpPr>
          <p:spPr>
            <a:xfrm>
              <a:off x="3563888" y="2492896"/>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effectLst>
              <a:outerShdw blurRad="25400" dist="38100" dir="5400000" algn="t" rotWithShape="0">
                <a:prstClr val="black">
                  <a:alpha val="33000"/>
                </a:prstClr>
              </a:outerShdw>
            </a:effectLst>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5" name="Oval 314"/>
            <p:cNvSpPr/>
            <p:nvPr/>
          </p:nvSpPr>
          <p:spPr>
            <a:xfrm>
              <a:off x="3563888" y="2420888"/>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6" name="Oval 315"/>
            <p:cNvSpPr/>
            <p:nvPr/>
          </p:nvSpPr>
          <p:spPr>
            <a:xfrm>
              <a:off x="3563888" y="2348880"/>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8" name="Oval 317"/>
            <p:cNvSpPr/>
            <p:nvPr/>
          </p:nvSpPr>
          <p:spPr>
            <a:xfrm>
              <a:off x="3563888" y="2204864"/>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 name="Title 1"/>
          <p:cNvSpPr>
            <a:spLocks noGrp="1"/>
          </p:cNvSpPr>
          <p:nvPr>
            <p:ph type="title"/>
          </p:nvPr>
        </p:nvSpPr>
        <p:spPr/>
        <p:txBody>
          <a:bodyPr/>
          <a:lstStyle/>
          <a:p>
            <a:r>
              <a:rPr lang="en-US" dirty="0"/>
              <a:t>Market Definition + 2015 Results</a:t>
            </a:r>
          </a:p>
        </p:txBody>
      </p:sp>
      <p:sp>
        <p:nvSpPr>
          <p:cNvPr id="4" name="Footer Placeholder 3"/>
          <p:cNvSpPr>
            <a:spLocks noGrp="1"/>
          </p:cNvSpPr>
          <p:nvPr>
            <p:ph type="ftr" sz="quarter" idx="11"/>
          </p:nvPr>
        </p:nvSpPr>
        <p:spPr/>
        <p:txBody>
          <a:bodyPr/>
          <a:lstStyle/>
          <a:p>
            <a:r>
              <a:rPr lang="en-US" dirty="0"/>
              <a:t>© IDC   Visit us at IDC.com and follow us on Twitter: @IDC</a:t>
            </a:r>
          </a:p>
        </p:txBody>
      </p:sp>
      <p:sp>
        <p:nvSpPr>
          <p:cNvPr id="5" name="Slide Number Placeholder 4"/>
          <p:cNvSpPr>
            <a:spLocks noGrp="1"/>
          </p:cNvSpPr>
          <p:nvPr>
            <p:ph type="sldNum" sz="quarter" idx="12"/>
          </p:nvPr>
        </p:nvSpPr>
        <p:spPr/>
        <p:txBody>
          <a:bodyPr/>
          <a:lstStyle/>
          <a:p>
            <a:fld id="{30879362-658A-E344-B7E9-F19991414F7F}" type="slidenum">
              <a:rPr lang="en-US" smtClean="0"/>
              <a:pPr/>
              <a:t>5</a:t>
            </a:fld>
            <a:endParaRPr lang="en-US"/>
          </a:p>
        </p:txBody>
      </p:sp>
      <p:sp>
        <p:nvSpPr>
          <p:cNvPr id="25" name="Down Arrow 24"/>
          <p:cNvSpPr/>
          <p:nvPr/>
        </p:nvSpPr>
        <p:spPr>
          <a:xfrm rot="10800000">
            <a:off x="3221503" y="1699263"/>
            <a:ext cx="2102048" cy="4567624"/>
          </a:xfrm>
          <a:prstGeom prst="downArrow">
            <a:avLst/>
          </a:prstGeom>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4670884" y="2738959"/>
            <a:ext cx="4095326" cy="2280500"/>
            <a:chOff x="4968044" y="2067505"/>
            <a:chExt cx="4095326" cy="2280500"/>
          </a:xfrm>
        </p:grpSpPr>
        <p:grpSp>
          <p:nvGrpSpPr>
            <p:cNvPr id="27" name="Group 26"/>
            <p:cNvGrpSpPr/>
            <p:nvPr/>
          </p:nvGrpSpPr>
          <p:grpSpPr>
            <a:xfrm>
              <a:off x="5120523" y="2389271"/>
              <a:ext cx="3888432" cy="1944216"/>
              <a:chOff x="3883148" y="2278975"/>
              <a:chExt cx="3888432" cy="1944216"/>
            </a:xfrm>
          </p:grpSpPr>
          <p:cxnSp>
            <p:nvCxnSpPr>
              <p:cNvPr id="32" name="Straight Connector 31"/>
              <p:cNvCxnSpPr/>
              <p:nvPr/>
            </p:nvCxnSpPr>
            <p:spPr>
              <a:xfrm>
                <a:off x="3883148" y="2278975"/>
                <a:ext cx="388843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71180" y="2927047"/>
                <a:ext cx="36004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59212" y="3575119"/>
                <a:ext cx="331236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47244" y="4223191"/>
                <a:ext cx="302433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968044" y="2067505"/>
              <a:ext cx="3475923" cy="338554"/>
            </a:xfrm>
            <a:prstGeom prst="rect">
              <a:avLst/>
            </a:prstGeom>
            <a:noFill/>
          </p:spPr>
          <p:txBody>
            <a:bodyPr wrap="square" lIns="91440" rtlCol="0">
              <a:spAutoFit/>
            </a:bodyPr>
            <a:lstStyle/>
            <a:p>
              <a:pPr algn="ctr">
                <a:spcAft>
                  <a:spcPts val="600"/>
                </a:spcAft>
                <a:buClr>
                  <a:schemeClr val="tx2"/>
                </a:buClr>
              </a:pPr>
              <a:r>
                <a:rPr lang="en-US" sz="1600" dirty="0"/>
                <a:t>Supercomputers (&gt;$500K)</a:t>
              </a:r>
            </a:p>
          </p:txBody>
        </p:sp>
        <p:sp>
          <p:nvSpPr>
            <p:cNvPr id="29" name="TextBox 28"/>
            <p:cNvSpPr txBox="1"/>
            <p:nvPr/>
          </p:nvSpPr>
          <p:spPr>
            <a:xfrm>
              <a:off x="5105946" y="2699642"/>
              <a:ext cx="3475923" cy="338554"/>
            </a:xfrm>
            <a:prstGeom prst="rect">
              <a:avLst/>
            </a:prstGeom>
            <a:noFill/>
          </p:spPr>
          <p:txBody>
            <a:bodyPr wrap="square" lIns="91440" rtlCol="0">
              <a:spAutoFit/>
            </a:bodyPr>
            <a:lstStyle/>
            <a:p>
              <a:pPr algn="ctr">
                <a:spcAft>
                  <a:spcPts val="600"/>
                </a:spcAft>
                <a:buClr>
                  <a:schemeClr val="tx2"/>
                </a:buClr>
              </a:pPr>
              <a:r>
                <a:rPr lang="en-US" sz="1600" dirty="0"/>
                <a:t>Divisional ($250K-$500K)</a:t>
              </a:r>
            </a:p>
          </p:txBody>
        </p:sp>
        <p:sp>
          <p:nvSpPr>
            <p:cNvPr id="30" name="TextBox 29"/>
            <p:cNvSpPr txBox="1"/>
            <p:nvPr/>
          </p:nvSpPr>
          <p:spPr>
            <a:xfrm>
              <a:off x="5587447" y="3361379"/>
              <a:ext cx="3475923" cy="338554"/>
            </a:xfrm>
            <a:prstGeom prst="rect">
              <a:avLst/>
            </a:prstGeom>
            <a:noFill/>
          </p:spPr>
          <p:txBody>
            <a:bodyPr wrap="square" lIns="91440" rtlCol="0">
              <a:spAutoFit/>
            </a:bodyPr>
            <a:lstStyle/>
            <a:p>
              <a:pPr algn="ctr">
                <a:spcAft>
                  <a:spcPts val="600"/>
                </a:spcAft>
                <a:buClr>
                  <a:schemeClr val="tx2"/>
                </a:buClr>
              </a:pPr>
              <a:r>
                <a:rPr lang="en-US" sz="1600" dirty="0"/>
                <a:t>Departmental ($100K-$250K)</a:t>
              </a:r>
            </a:p>
          </p:txBody>
        </p:sp>
        <p:sp>
          <p:nvSpPr>
            <p:cNvPr id="31" name="TextBox 30"/>
            <p:cNvSpPr txBox="1"/>
            <p:nvPr/>
          </p:nvSpPr>
          <p:spPr>
            <a:xfrm>
              <a:off x="5511072" y="4009451"/>
              <a:ext cx="3475923" cy="338554"/>
            </a:xfrm>
            <a:prstGeom prst="rect">
              <a:avLst/>
            </a:prstGeom>
            <a:noFill/>
          </p:spPr>
          <p:txBody>
            <a:bodyPr wrap="square" lIns="91440" rtlCol="0">
              <a:spAutoFit/>
            </a:bodyPr>
            <a:lstStyle/>
            <a:p>
              <a:pPr algn="ctr">
                <a:spcAft>
                  <a:spcPts val="600"/>
                </a:spcAft>
                <a:buClr>
                  <a:schemeClr val="tx2"/>
                </a:buClr>
              </a:pPr>
              <a:r>
                <a:rPr lang="en-US" sz="1600" dirty="0"/>
                <a:t>Workgroup (&lt;$100K)</a:t>
              </a:r>
            </a:p>
          </p:txBody>
        </p:sp>
      </p:grpSp>
      <p:sp>
        <p:nvSpPr>
          <p:cNvPr id="36" name="Rectangle 35"/>
          <p:cNvSpPr>
            <a:spLocks noChangeArrowheads="1"/>
          </p:cNvSpPr>
          <p:nvPr/>
        </p:nvSpPr>
        <p:spPr bwMode="gray">
          <a:xfrm>
            <a:off x="3163120" y="1185208"/>
            <a:ext cx="5669733" cy="360363"/>
          </a:xfrm>
          <a:prstGeom prst="rect">
            <a:avLst/>
          </a:prstGeom>
          <a:solidFill>
            <a:schemeClr val="accent2"/>
          </a:solidFill>
          <a:ln w="12700">
            <a:solidFill>
              <a:srgbClr val="C0C0C0"/>
            </a:solidFill>
            <a:miter lim="800000"/>
            <a:headEnd/>
            <a:tailEnd/>
          </a:ln>
        </p:spPr>
        <p:txBody>
          <a:bodyPr lIns="288000" tIns="0" rIns="0" bIns="0" anchor="ctr"/>
          <a:lstStyle/>
          <a:p>
            <a:pPr algn="ctr" defTabSz="801688" eaLnBrk="0" hangingPunct="0"/>
            <a:r>
              <a:rPr lang="en-US" b="1" noProof="1"/>
              <a:t>IDC HPC Competitive Segments: 2015</a:t>
            </a:r>
          </a:p>
        </p:txBody>
      </p:sp>
      <p:sp>
        <p:nvSpPr>
          <p:cNvPr id="47" name="Content Placeholder 2"/>
          <p:cNvSpPr txBox="1">
            <a:spLocks/>
          </p:cNvSpPr>
          <p:nvPr/>
        </p:nvSpPr>
        <p:spPr>
          <a:xfrm>
            <a:off x="263685" y="1189747"/>
            <a:ext cx="2954887" cy="5077141"/>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F0000"/>
              </a:buClr>
              <a:buFont typeface="Wingdings" charset="2"/>
              <a:buNone/>
            </a:pPr>
            <a:r>
              <a:rPr lang="en-US" sz="2200" b="1" dirty="0"/>
              <a:t>Technical computing: </a:t>
            </a:r>
            <a:r>
              <a:rPr lang="en-US" sz="2100" dirty="0"/>
              <a:t>computing performed on server systems by scientists, design engineers, and advanced data analysts</a:t>
            </a:r>
          </a:p>
          <a:p>
            <a:pPr marL="465138" lvl="1" indent="-231775">
              <a:buClr>
                <a:srgbClr val="004B85"/>
              </a:buClr>
            </a:pPr>
            <a:r>
              <a:rPr lang="en-US" sz="1800" i="1" dirty="0"/>
              <a:t>On premise</a:t>
            </a:r>
          </a:p>
          <a:p>
            <a:pPr marL="465138" lvl="1" indent="-231775">
              <a:buClr>
                <a:srgbClr val="004B85"/>
              </a:buClr>
            </a:pPr>
            <a:r>
              <a:rPr lang="en-US" sz="1800" i="1" dirty="0"/>
              <a:t>Remotely</a:t>
            </a:r>
          </a:p>
          <a:p>
            <a:pPr marL="465138" lvl="1" indent="-231775">
              <a:buClr>
                <a:srgbClr val="004B85"/>
              </a:buClr>
            </a:pPr>
            <a:r>
              <a:rPr lang="en-US" sz="1800" i="1" dirty="0"/>
              <a:t>In the cloud</a:t>
            </a:r>
          </a:p>
          <a:p>
            <a:pPr marL="465138" lvl="1" indent="-231775">
              <a:buClr>
                <a:srgbClr val="004B85"/>
              </a:buClr>
            </a:pPr>
            <a:r>
              <a:rPr lang="en-US" sz="1800" i="1" dirty="0"/>
              <a:t>Hybrid</a:t>
            </a:r>
          </a:p>
        </p:txBody>
      </p:sp>
      <p:sp>
        <p:nvSpPr>
          <p:cNvPr id="48" name="Rounded Rectangle 47"/>
          <p:cNvSpPr/>
          <p:nvPr/>
        </p:nvSpPr>
        <p:spPr>
          <a:xfrm>
            <a:off x="5704940" y="1863081"/>
            <a:ext cx="2232248" cy="648072"/>
          </a:xfrm>
          <a:prstGeom prst="roundRect">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b="1" dirty="0">
                <a:solidFill>
                  <a:schemeClr val="tx1"/>
                </a:solidFill>
              </a:rPr>
              <a:t>Total: $11.4B</a:t>
            </a:r>
          </a:p>
        </p:txBody>
      </p:sp>
      <p:sp>
        <p:nvSpPr>
          <p:cNvPr id="49" name="TextBox 48"/>
          <p:cNvSpPr txBox="1"/>
          <p:nvPr/>
        </p:nvSpPr>
        <p:spPr>
          <a:xfrm>
            <a:off x="3859592" y="2610409"/>
            <a:ext cx="949194" cy="369332"/>
          </a:xfrm>
          <a:prstGeom prst="rect">
            <a:avLst/>
          </a:prstGeom>
          <a:noFill/>
        </p:spPr>
        <p:txBody>
          <a:bodyPr wrap="square" lIns="91440" rtlCol="0">
            <a:spAutoFit/>
          </a:bodyPr>
          <a:lstStyle/>
          <a:p>
            <a:pPr>
              <a:spcAft>
                <a:spcPts val="600"/>
              </a:spcAft>
              <a:buClr>
                <a:schemeClr val="tx2"/>
              </a:buClr>
            </a:pPr>
            <a:r>
              <a:rPr lang="en-US" dirty="0"/>
              <a:t>$3.3B</a:t>
            </a:r>
          </a:p>
        </p:txBody>
      </p:sp>
      <p:sp>
        <p:nvSpPr>
          <p:cNvPr id="50" name="TextBox 49"/>
          <p:cNvSpPr txBox="1"/>
          <p:nvPr/>
        </p:nvSpPr>
        <p:spPr>
          <a:xfrm>
            <a:off x="3859592" y="3231205"/>
            <a:ext cx="949194" cy="369332"/>
          </a:xfrm>
          <a:prstGeom prst="rect">
            <a:avLst/>
          </a:prstGeom>
          <a:noFill/>
        </p:spPr>
        <p:txBody>
          <a:bodyPr wrap="square" lIns="91440" rtlCol="0">
            <a:spAutoFit/>
          </a:bodyPr>
          <a:lstStyle/>
          <a:p>
            <a:pPr>
              <a:spcAft>
                <a:spcPts val="600"/>
              </a:spcAft>
              <a:buClr>
                <a:schemeClr val="tx2"/>
              </a:buClr>
            </a:pPr>
            <a:r>
              <a:rPr lang="en-US" dirty="0"/>
              <a:t>$2.2B</a:t>
            </a:r>
          </a:p>
        </p:txBody>
      </p:sp>
      <p:sp>
        <p:nvSpPr>
          <p:cNvPr id="52" name="TextBox 51"/>
          <p:cNvSpPr txBox="1"/>
          <p:nvPr/>
        </p:nvSpPr>
        <p:spPr>
          <a:xfrm>
            <a:off x="3859592" y="3889316"/>
            <a:ext cx="949194" cy="369332"/>
          </a:xfrm>
          <a:prstGeom prst="rect">
            <a:avLst/>
          </a:prstGeom>
          <a:noFill/>
        </p:spPr>
        <p:txBody>
          <a:bodyPr wrap="square" lIns="91440" rtlCol="0">
            <a:spAutoFit/>
          </a:bodyPr>
          <a:lstStyle/>
          <a:p>
            <a:pPr>
              <a:spcAft>
                <a:spcPts val="600"/>
              </a:spcAft>
              <a:buClr>
                <a:schemeClr val="tx2"/>
              </a:buClr>
            </a:pPr>
            <a:r>
              <a:rPr lang="en-US" dirty="0"/>
              <a:t>$4.0B</a:t>
            </a:r>
          </a:p>
        </p:txBody>
      </p:sp>
      <p:sp>
        <p:nvSpPr>
          <p:cNvPr id="59" name="TextBox 58"/>
          <p:cNvSpPr txBox="1"/>
          <p:nvPr/>
        </p:nvSpPr>
        <p:spPr>
          <a:xfrm>
            <a:off x="3859592" y="4533654"/>
            <a:ext cx="949194" cy="369332"/>
          </a:xfrm>
          <a:prstGeom prst="rect">
            <a:avLst/>
          </a:prstGeom>
          <a:noFill/>
        </p:spPr>
        <p:txBody>
          <a:bodyPr wrap="square" lIns="91440" rtlCol="0">
            <a:spAutoFit/>
          </a:bodyPr>
          <a:lstStyle/>
          <a:p>
            <a:pPr>
              <a:spcAft>
                <a:spcPts val="600"/>
              </a:spcAft>
              <a:buClr>
                <a:schemeClr val="tx2"/>
              </a:buClr>
            </a:pPr>
            <a:r>
              <a:rPr lang="en-US" dirty="0"/>
              <a:t>$1.9B</a:t>
            </a:r>
          </a:p>
        </p:txBody>
      </p:sp>
      <p:sp>
        <p:nvSpPr>
          <p:cNvPr id="24" name="TextBox 23"/>
          <p:cNvSpPr txBox="1"/>
          <p:nvPr/>
        </p:nvSpPr>
        <p:spPr>
          <a:xfrm>
            <a:off x="4938651" y="6021093"/>
            <a:ext cx="1796528" cy="246221"/>
          </a:xfrm>
          <a:prstGeom prst="rect">
            <a:avLst/>
          </a:prstGeom>
          <a:noFill/>
        </p:spPr>
        <p:txBody>
          <a:bodyPr wrap="square" lIns="91440" rtlCol="0">
            <a:spAutoFit/>
          </a:bodyPr>
          <a:lstStyle/>
          <a:p>
            <a:pPr>
              <a:spcAft>
                <a:spcPts val="600"/>
              </a:spcAft>
              <a:buClr>
                <a:schemeClr val="tx2"/>
              </a:buClr>
            </a:pPr>
            <a:r>
              <a:rPr lang="en-US" sz="1000" dirty="0"/>
              <a:t>Source: IDC, 2016</a:t>
            </a:r>
          </a:p>
        </p:txBody>
      </p:sp>
      <p:grpSp>
        <p:nvGrpSpPr>
          <p:cNvPr id="181" name="Group 787"/>
          <p:cNvGrpSpPr/>
          <p:nvPr/>
        </p:nvGrpSpPr>
        <p:grpSpPr>
          <a:xfrm>
            <a:off x="1919131" y="4991889"/>
            <a:ext cx="1243856" cy="1155371"/>
            <a:chOff x="2843808" y="1484784"/>
            <a:chExt cx="3960440" cy="3960440"/>
          </a:xfrm>
          <a:scene3d>
            <a:camera prst="isometricTopUp"/>
            <a:lightRig rig="threePt" dir="t"/>
          </a:scene3d>
        </p:grpSpPr>
        <p:grpSp>
          <p:nvGrpSpPr>
            <p:cNvPr id="182" name="Group 9"/>
            <p:cNvGrpSpPr/>
            <p:nvPr/>
          </p:nvGrpSpPr>
          <p:grpSpPr>
            <a:xfrm>
              <a:off x="2843808" y="1484784"/>
              <a:ext cx="3960440" cy="3960440"/>
              <a:chOff x="2843808" y="1484784"/>
              <a:chExt cx="3960440" cy="3960440"/>
            </a:xfrm>
          </p:grpSpPr>
          <p:sp>
            <p:nvSpPr>
              <p:cNvPr id="192" name="Block Arc 191"/>
              <p:cNvSpPr/>
              <p:nvPr/>
            </p:nvSpPr>
            <p:spPr>
              <a:xfrm>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3" name="Block Arc 2"/>
              <p:cNvSpPr/>
              <p:nvPr/>
            </p:nvSpPr>
            <p:spPr>
              <a:xfrm rot="2698023">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4" name="Block Arc 3"/>
              <p:cNvSpPr/>
              <p:nvPr/>
            </p:nvSpPr>
            <p:spPr>
              <a:xfrm rot="5400000">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5" name="Block Arc 4"/>
              <p:cNvSpPr/>
              <p:nvPr/>
            </p:nvSpPr>
            <p:spPr>
              <a:xfrm rot="8092432">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6" name="Block Arc 5"/>
              <p:cNvSpPr/>
              <p:nvPr/>
            </p:nvSpPr>
            <p:spPr>
              <a:xfrm rot="10800000">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7" name="Block Arc 6"/>
              <p:cNvSpPr/>
              <p:nvPr/>
            </p:nvSpPr>
            <p:spPr>
              <a:xfrm rot="13499954">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8" name="Block Arc 7"/>
              <p:cNvSpPr/>
              <p:nvPr/>
            </p:nvSpPr>
            <p:spPr>
              <a:xfrm rot="16200000">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9" name="Block Arc 8"/>
              <p:cNvSpPr/>
              <p:nvPr/>
            </p:nvSpPr>
            <p:spPr>
              <a:xfrm rot="18928508">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190500" extrusionH="190500">
                <a:bevelT w="381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nvGrpSpPr>
            <p:cNvPr id="183" name="Group 10"/>
            <p:cNvGrpSpPr/>
            <p:nvPr/>
          </p:nvGrpSpPr>
          <p:grpSpPr>
            <a:xfrm>
              <a:off x="3779912" y="2420888"/>
              <a:ext cx="2088232" cy="2088232"/>
              <a:chOff x="2843808" y="1484784"/>
              <a:chExt cx="3960440" cy="3960440"/>
            </a:xfrm>
          </p:grpSpPr>
          <p:sp>
            <p:nvSpPr>
              <p:cNvPr id="184" name="Block Arc 790"/>
              <p:cNvSpPr/>
              <p:nvPr/>
            </p:nvSpPr>
            <p:spPr>
              <a:xfrm>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85" name="Block Arc 184"/>
              <p:cNvSpPr/>
              <p:nvPr/>
            </p:nvSpPr>
            <p:spPr>
              <a:xfrm rot="2698023">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86" name="Block Arc 185"/>
              <p:cNvSpPr/>
              <p:nvPr/>
            </p:nvSpPr>
            <p:spPr>
              <a:xfrm rot="5400000">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87" name="Block Arc 186"/>
              <p:cNvSpPr/>
              <p:nvPr/>
            </p:nvSpPr>
            <p:spPr>
              <a:xfrm rot="8092432">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88" name="Block Arc 187"/>
              <p:cNvSpPr/>
              <p:nvPr/>
            </p:nvSpPr>
            <p:spPr>
              <a:xfrm rot="10800000">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89" name="Block Arc 188"/>
              <p:cNvSpPr/>
              <p:nvPr/>
            </p:nvSpPr>
            <p:spPr>
              <a:xfrm rot="13499954">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0" name="Block Arc 189"/>
              <p:cNvSpPr/>
              <p:nvPr/>
            </p:nvSpPr>
            <p:spPr>
              <a:xfrm rot="16200000">
                <a:off x="2843808" y="1484784"/>
                <a:ext cx="3960440" cy="3960440"/>
              </a:xfrm>
              <a:prstGeom prst="blockArc">
                <a:avLst>
                  <a:gd name="adj1" fmla="val 18909176"/>
                  <a:gd name="adj2" fmla="val 0"/>
                  <a:gd name="adj3" fmla="val 25000"/>
                </a:avLst>
              </a:prstGeom>
              <a:gradFill>
                <a:gsLst>
                  <a:gs pos="30000">
                    <a:schemeClr val="tx2">
                      <a:lumMod val="40000"/>
                      <a:lumOff val="60000"/>
                    </a:schemeClr>
                  </a:gs>
                  <a:gs pos="55000">
                    <a:schemeClr val="accent1"/>
                  </a:gs>
                  <a:gs pos="75000">
                    <a:schemeClr val="tx2">
                      <a:lumMod val="50000"/>
                    </a:schemeClr>
                  </a:gs>
                </a:gsLst>
                <a:lin ang="9000000" scaled="0"/>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91" name="Block Arc 190"/>
              <p:cNvSpPr/>
              <p:nvPr/>
            </p:nvSpPr>
            <p:spPr>
              <a:xfrm rot="18928508">
                <a:off x="2843808" y="1484784"/>
                <a:ext cx="3960440" cy="3960440"/>
              </a:xfrm>
              <a:prstGeom prst="blockArc">
                <a:avLst>
                  <a:gd name="adj1" fmla="val 18909176"/>
                  <a:gd name="adj2" fmla="val 0"/>
                  <a:gd name="adj3" fmla="val 25000"/>
                </a:avLst>
              </a:prstGeom>
              <a:gradFill flip="none" rotWithShape="1">
                <a:gsLst>
                  <a:gs pos="30000">
                    <a:schemeClr val="tx2">
                      <a:lumMod val="40000"/>
                      <a:lumOff val="60000"/>
                    </a:schemeClr>
                  </a:gs>
                  <a:gs pos="55000">
                    <a:schemeClr val="accent1"/>
                  </a:gs>
                  <a:gs pos="75000">
                    <a:schemeClr val="tx2">
                      <a:lumMod val="50000"/>
                    </a:schemeClr>
                  </a:gs>
                </a:gsLst>
                <a:lin ang="20400000" scaled="0"/>
                <a:tileRect/>
              </a:gradFill>
              <a:ln>
                <a:noFill/>
              </a:ln>
              <a:sp3d z="508000" extrusionH="508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grpSp>
      </p:grpSp>
      <p:grpSp>
        <p:nvGrpSpPr>
          <p:cNvPr id="200" name="Group 353"/>
          <p:cNvGrpSpPr/>
          <p:nvPr/>
        </p:nvGrpSpPr>
        <p:grpSpPr>
          <a:xfrm>
            <a:off x="6419579" y="5298018"/>
            <a:ext cx="504056" cy="792088"/>
            <a:chOff x="3563888" y="2204864"/>
            <a:chExt cx="504056" cy="792088"/>
          </a:xfrm>
        </p:grpSpPr>
        <p:sp>
          <p:nvSpPr>
            <p:cNvPr id="201" name="Oval 200"/>
            <p:cNvSpPr/>
            <p:nvPr/>
          </p:nvSpPr>
          <p:spPr>
            <a:xfrm>
              <a:off x="3563888" y="2492896"/>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effectLst>
              <a:outerShdw blurRad="25400" dist="38100" dir="5400000" algn="t" rotWithShape="0">
                <a:prstClr val="black">
                  <a:alpha val="33000"/>
                </a:prstClr>
              </a:outerShdw>
            </a:effectLst>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2" name="Oval 201"/>
            <p:cNvSpPr/>
            <p:nvPr/>
          </p:nvSpPr>
          <p:spPr>
            <a:xfrm>
              <a:off x="3563888" y="2420888"/>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3" name="Oval 202"/>
            <p:cNvSpPr/>
            <p:nvPr/>
          </p:nvSpPr>
          <p:spPr>
            <a:xfrm>
              <a:off x="3563888" y="2348880"/>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4" name="Oval 203"/>
            <p:cNvSpPr/>
            <p:nvPr/>
          </p:nvSpPr>
          <p:spPr>
            <a:xfrm>
              <a:off x="3563888" y="2276872"/>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5" name="Oval 204"/>
            <p:cNvSpPr/>
            <p:nvPr/>
          </p:nvSpPr>
          <p:spPr>
            <a:xfrm>
              <a:off x="3563888" y="2204864"/>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206" name="Group 353"/>
          <p:cNvGrpSpPr/>
          <p:nvPr/>
        </p:nvGrpSpPr>
        <p:grpSpPr>
          <a:xfrm>
            <a:off x="6699845" y="5376210"/>
            <a:ext cx="504056" cy="792088"/>
            <a:chOff x="3563888" y="2204864"/>
            <a:chExt cx="504056" cy="792088"/>
          </a:xfrm>
        </p:grpSpPr>
        <p:sp>
          <p:nvSpPr>
            <p:cNvPr id="207" name="Oval 206"/>
            <p:cNvSpPr/>
            <p:nvPr/>
          </p:nvSpPr>
          <p:spPr>
            <a:xfrm>
              <a:off x="3563888" y="2492896"/>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effectLst>
              <a:outerShdw blurRad="25400" dist="38100" dir="5400000" algn="t" rotWithShape="0">
                <a:prstClr val="black">
                  <a:alpha val="33000"/>
                </a:prstClr>
              </a:outerShdw>
            </a:effectLst>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8" name="Oval 207"/>
            <p:cNvSpPr/>
            <p:nvPr/>
          </p:nvSpPr>
          <p:spPr>
            <a:xfrm>
              <a:off x="3563888" y="2420888"/>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9" name="Oval 208"/>
            <p:cNvSpPr/>
            <p:nvPr/>
          </p:nvSpPr>
          <p:spPr>
            <a:xfrm>
              <a:off x="3563888" y="2348880"/>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0" name="Oval 209"/>
            <p:cNvSpPr/>
            <p:nvPr/>
          </p:nvSpPr>
          <p:spPr>
            <a:xfrm>
              <a:off x="3563888" y="2276872"/>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1" name="Oval 210"/>
            <p:cNvSpPr/>
            <p:nvPr/>
          </p:nvSpPr>
          <p:spPr>
            <a:xfrm>
              <a:off x="3563888" y="2204864"/>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17" name="Group 476"/>
          <p:cNvGrpSpPr/>
          <p:nvPr/>
        </p:nvGrpSpPr>
        <p:grpSpPr>
          <a:xfrm>
            <a:off x="7361124" y="5361025"/>
            <a:ext cx="576064" cy="944105"/>
            <a:chOff x="3707904" y="1124744"/>
            <a:chExt cx="576064" cy="944105"/>
          </a:xfrm>
        </p:grpSpPr>
        <p:grpSp>
          <p:nvGrpSpPr>
            <p:cNvPr id="118" name="Group 354"/>
            <p:cNvGrpSpPr/>
            <p:nvPr/>
          </p:nvGrpSpPr>
          <p:grpSpPr>
            <a:xfrm>
              <a:off x="3707904" y="1124744"/>
              <a:ext cx="576064" cy="944105"/>
              <a:chOff x="5868144" y="1484784"/>
              <a:chExt cx="2376264" cy="4608512"/>
            </a:xfrm>
            <a:effectLst/>
            <a:scene3d>
              <a:camera prst="isometricRightUp"/>
              <a:lightRig rig="soft" dir="t">
                <a:rot lat="0" lon="0" rev="13200000"/>
              </a:lightRig>
            </a:scene3d>
          </p:grpSpPr>
          <p:sp>
            <p:nvSpPr>
              <p:cNvPr id="167" name="Rounded Rectangle 166"/>
              <p:cNvSpPr/>
              <p:nvPr/>
            </p:nvSpPr>
            <p:spPr>
              <a:xfrm>
                <a:off x="5868144" y="1484784"/>
                <a:ext cx="2376264" cy="4608512"/>
              </a:xfrm>
              <a:prstGeom prst="roundRect">
                <a:avLst>
                  <a:gd name="adj" fmla="val 0"/>
                </a:avLst>
              </a:prstGeom>
              <a:gradFill flip="none" rotWithShape="1">
                <a:gsLst>
                  <a:gs pos="0">
                    <a:srgbClr val="66A0D0"/>
                  </a:gs>
                  <a:gs pos="32000">
                    <a:schemeClr val="accent1">
                      <a:lumMod val="75000"/>
                    </a:schemeClr>
                  </a:gs>
                  <a:gs pos="45000">
                    <a:schemeClr val="tx2">
                      <a:lumMod val="50000"/>
                    </a:schemeClr>
                  </a:gs>
                  <a:gs pos="86000">
                    <a:srgbClr val="3C4D66"/>
                  </a:gs>
                </a:gsLst>
                <a:lin ang="5400000" scaled="1"/>
                <a:tileRect/>
              </a:gradFill>
              <a:ln>
                <a:noFill/>
              </a:ln>
              <a:sp3d extrusionH="508000" prstMaterial="plastic">
                <a:bevelT w="12700" h="12700" prst="angle"/>
                <a:bevelB w="127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8" name="Rounded Rectangle 167"/>
              <p:cNvSpPr/>
              <p:nvPr/>
            </p:nvSpPr>
            <p:spPr>
              <a:xfrm>
                <a:off x="6084168" y="3356992"/>
                <a:ext cx="1944216" cy="2592288"/>
              </a:xfrm>
              <a:prstGeom prst="roundRect">
                <a:avLst>
                  <a:gd name="adj" fmla="val 0"/>
                </a:avLst>
              </a:prstGeom>
              <a:solidFill>
                <a:schemeClr val="tx1"/>
              </a:solidFill>
              <a:ln>
                <a:noFill/>
              </a:ln>
              <a:sp3d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9" name="Rounded Rectangle 168"/>
              <p:cNvSpPr/>
              <p:nvPr/>
            </p:nvSpPr>
            <p:spPr>
              <a:xfrm>
                <a:off x="6084168" y="5733256"/>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0" name="Rounded Rectangle 169"/>
              <p:cNvSpPr/>
              <p:nvPr/>
            </p:nvSpPr>
            <p:spPr>
              <a:xfrm>
                <a:off x="6084168" y="5517232"/>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1" name="Rounded Rectangle 170"/>
              <p:cNvSpPr/>
              <p:nvPr/>
            </p:nvSpPr>
            <p:spPr>
              <a:xfrm>
                <a:off x="6084168" y="5301208"/>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2" name="Rounded Rectangle 171"/>
              <p:cNvSpPr/>
              <p:nvPr/>
            </p:nvSpPr>
            <p:spPr>
              <a:xfrm>
                <a:off x="6084168" y="5085184"/>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3" name="Rounded Rectangle 172"/>
              <p:cNvSpPr/>
              <p:nvPr/>
            </p:nvSpPr>
            <p:spPr>
              <a:xfrm>
                <a:off x="6084168" y="4869160"/>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4" name="Rounded Rectangle 173"/>
              <p:cNvSpPr/>
              <p:nvPr/>
            </p:nvSpPr>
            <p:spPr>
              <a:xfrm>
                <a:off x="6084168" y="4653136"/>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5" name="Rounded Rectangle 174"/>
              <p:cNvSpPr/>
              <p:nvPr/>
            </p:nvSpPr>
            <p:spPr>
              <a:xfrm>
                <a:off x="6084168" y="4437112"/>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6" name="Rounded Rectangle 175"/>
              <p:cNvSpPr/>
              <p:nvPr/>
            </p:nvSpPr>
            <p:spPr>
              <a:xfrm>
                <a:off x="6084168" y="4221088"/>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7" name="Rounded Rectangle 176"/>
              <p:cNvSpPr/>
              <p:nvPr/>
            </p:nvSpPr>
            <p:spPr>
              <a:xfrm>
                <a:off x="6084168" y="4005064"/>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8" name="Rounded Rectangle 177"/>
              <p:cNvSpPr/>
              <p:nvPr/>
            </p:nvSpPr>
            <p:spPr>
              <a:xfrm>
                <a:off x="6084168" y="3789040"/>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9" name="Rounded Rectangle 178"/>
              <p:cNvSpPr/>
              <p:nvPr/>
            </p:nvSpPr>
            <p:spPr>
              <a:xfrm>
                <a:off x="6084168" y="3212976"/>
                <a:ext cx="1944216" cy="43204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2540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0" name="Rounded Rectangle 179"/>
              <p:cNvSpPr/>
              <p:nvPr/>
            </p:nvSpPr>
            <p:spPr>
              <a:xfrm>
                <a:off x="6084168" y="1772816"/>
                <a:ext cx="1944216" cy="43204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19" name="Group 427"/>
            <p:cNvGrpSpPr/>
            <p:nvPr/>
          </p:nvGrpSpPr>
          <p:grpSpPr>
            <a:xfrm>
              <a:off x="3851920" y="1412776"/>
              <a:ext cx="432048" cy="216024"/>
              <a:chOff x="3059832" y="3789040"/>
              <a:chExt cx="4320480" cy="1728192"/>
            </a:xfrm>
            <a:effectLst/>
            <a:scene3d>
              <a:camera prst="isometricTopUp"/>
              <a:lightRig rig="threePt" dir="t"/>
            </a:scene3d>
          </p:grpSpPr>
          <p:sp>
            <p:nvSpPr>
              <p:cNvPr id="120" name="Rounded Rectangle 119"/>
              <p:cNvSpPr/>
              <p:nvPr/>
            </p:nvSpPr>
            <p:spPr>
              <a:xfrm>
                <a:off x="3059832" y="3789040"/>
                <a:ext cx="4320480" cy="1728192"/>
              </a:xfrm>
              <a:prstGeom prst="roundRect">
                <a:avLst>
                  <a:gd name="adj" fmla="val 4995"/>
                </a:avLst>
              </a:prstGeom>
              <a:gradFill flip="none" rotWithShape="1">
                <a:gsLst>
                  <a:gs pos="0">
                    <a:srgbClr val="66A0D0"/>
                  </a:gs>
                  <a:gs pos="32000">
                    <a:schemeClr val="accent1">
                      <a:lumMod val="75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1" name="Rounded Rectangle 120"/>
              <p:cNvSpPr/>
              <p:nvPr/>
            </p:nvSpPr>
            <p:spPr>
              <a:xfrm>
                <a:off x="341987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2" name="Rounded Rectangle 121"/>
              <p:cNvSpPr/>
              <p:nvPr/>
            </p:nvSpPr>
            <p:spPr>
              <a:xfrm>
                <a:off x="3203848" y="4005064"/>
                <a:ext cx="4032448" cy="1296144"/>
              </a:xfrm>
              <a:prstGeom prst="roundRect">
                <a:avLst>
                  <a:gd name="adj" fmla="val 5644"/>
                </a:avLst>
              </a:prstGeom>
              <a:solidFill>
                <a:schemeClr val="accent1">
                  <a:lumMod val="20000"/>
                  <a:lumOff val="80000"/>
                  <a:alpha val="71000"/>
                </a:schemeClr>
              </a:soli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3" name="Rounded Rectangle 122"/>
              <p:cNvSpPr/>
              <p:nvPr/>
            </p:nvSpPr>
            <p:spPr>
              <a:xfrm>
                <a:off x="3707904"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4" name="Rounded Rectangle 123"/>
              <p:cNvSpPr/>
              <p:nvPr/>
            </p:nvSpPr>
            <p:spPr>
              <a:xfrm>
                <a:off x="3995936"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5" name="Rounded Rectangle 124"/>
              <p:cNvSpPr/>
              <p:nvPr/>
            </p:nvSpPr>
            <p:spPr>
              <a:xfrm>
                <a:off x="4283968"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6" name="Rounded Rectangle 125"/>
              <p:cNvSpPr/>
              <p:nvPr/>
            </p:nvSpPr>
            <p:spPr>
              <a:xfrm>
                <a:off x="4572000"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7" name="Rounded Rectangle 126"/>
              <p:cNvSpPr/>
              <p:nvPr/>
            </p:nvSpPr>
            <p:spPr>
              <a:xfrm>
                <a:off x="486003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8" name="Rounded Rectangle 127"/>
              <p:cNvSpPr/>
              <p:nvPr/>
            </p:nvSpPr>
            <p:spPr>
              <a:xfrm>
                <a:off x="5148064"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9" name="Rounded Rectangle 128"/>
              <p:cNvSpPr/>
              <p:nvPr/>
            </p:nvSpPr>
            <p:spPr>
              <a:xfrm>
                <a:off x="5436096"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0" name="Rounded Rectangle 129"/>
              <p:cNvSpPr/>
              <p:nvPr/>
            </p:nvSpPr>
            <p:spPr>
              <a:xfrm>
                <a:off x="5724128"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1" name="Rounded Rectangle 130"/>
              <p:cNvSpPr/>
              <p:nvPr/>
            </p:nvSpPr>
            <p:spPr>
              <a:xfrm>
                <a:off x="6012160"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2" name="Rounded Rectangle 131"/>
              <p:cNvSpPr/>
              <p:nvPr/>
            </p:nvSpPr>
            <p:spPr>
              <a:xfrm>
                <a:off x="630019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3" name="Rounded Rectangle 132"/>
              <p:cNvSpPr/>
              <p:nvPr/>
            </p:nvSpPr>
            <p:spPr>
              <a:xfrm>
                <a:off x="6588224"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4" name="Rounded Rectangle 133"/>
              <p:cNvSpPr/>
              <p:nvPr/>
            </p:nvSpPr>
            <p:spPr>
              <a:xfrm>
                <a:off x="3419872"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5" name="Rounded Rectangle 134"/>
              <p:cNvSpPr/>
              <p:nvPr/>
            </p:nvSpPr>
            <p:spPr>
              <a:xfrm>
                <a:off x="3707904"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6" name="Rounded Rectangle 135"/>
              <p:cNvSpPr/>
              <p:nvPr/>
            </p:nvSpPr>
            <p:spPr>
              <a:xfrm>
                <a:off x="3995936"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7" name="Rounded Rectangle 136"/>
              <p:cNvSpPr/>
              <p:nvPr/>
            </p:nvSpPr>
            <p:spPr>
              <a:xfrm>
                <a:off x="4283968"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8" name="Rounded Rectangle 137"/>
              <p:cNvSpPr/>
              <p:nvPr/>
            </p:nvSpPr>
            <p:spPr>
              <a:xfrm>
                <a:off x="4572000"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9" name="Rounded Rectangle 138"/>
              <p:cNvSpPr/>
              <p:nvPr/>
            </p:nvSpPr>
            <p:spPr>
              <a:xfrm>
                <a:off x="4860032"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0" name="Rounded Rectangle 139"/>
              <p:cNvSpPr/>
              <p:nvPr/>
            </p:nvSpPr>
            <p:spPr>
              <a:xfrm>
                <a:off x="5148064"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1" name="Rounded Rectangle 140"/>
              <p:cNvSpPr/>
              <p:nvPr/>
            </p:nvSpPr>
            <p:spPr>
              <a:xfrm>
                <a:off x="5436096"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2" name="Rounded Rectangle 141"/>
              <p:cNvSpPr/>
              <p:nvPr/>
            </p:nvSpPr>
            <p:spPr>
              <a:xfrm>
                <a:off x="5724128"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3" name="Rounded Rectangle 142"/>
              <p:cNvSpPr/>
              <p:nvPr/>
            </p:nvSpPr>
            <p:spPr>
              <a:xfrm>
                <a:off x="6012160"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4" name="Rounded Rectangle 143"/>
              <p:cNvSpPr/>
              <p:nvPr/>
            </p:nvSpPr>
            <p:spPr>
              <a:xfrm>
                <a:off x="6300192"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5" name="Rounded Rectangle 144"/>
              <p:cNvSpPr/>
              <p:nvPr/>
            </p:nvSpPr>
            <p:spPr>
              <a:xfrm>
                <a:off x="6588224"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6" name="Rounded Rectangle 145"/>
              <p:cNvSpPr/>
              <p:nvPr/>
            </p:nvSpPr>
            <p:spPr>
              <a:xfrm>
                <a:off x="3419872"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7" name="Rounded Rectangle 146"/>
              <p:cNvSpPr/>
              <p:nvPr/>
            </p:nvSpPr>
            <p:spPr>
              <a:xfrm>
                <a:off x="3707904" y="4725144"/>
                <a:ext cx="504056"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8" name="Rounded Rectangle 147"/>
              <p:cNvSpPr/>
              <p:nvPr/>
            </p:nvSpPr>
            <p:spPr>
              <a:xfrm>
                <a:off x="4283968"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9" name="Rounded Rectangle 148"/>
              <p:cNvSpPr/>
              <p:nvPr/>
            </p:nvSpPr>
            <p:spPr>
              <a:xfrm>
                <a:off x="4572000"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0" name="Rounded Rectangle 149"/>
              <p:cNvSpPr/>
              <p:nvPr/>
            </p:nvSpPr>
            <p:spPr>
              <a:xfrm>
                <a:off x="4860032"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1" name="Rounded Rectangle 150"/>
              <p:cNvSpPr/>
              <p:nvPr/>
            </p:nvSpPr>
            <p:spPr>
              <a:xfrm>
                <a:off x="5148064"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2" name="Rounded Rectangle 151"/>
              <p:cNvSpPr/>
              <p:nvPr/>
            </p:nvSpPr>
            <p:spPr>
              <a:xfrm>
                <a:off x="5436096"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3" name="Rounded Rectangle 152"/>
              <p:cNvSpPr/>
              <p:nvPr/>
            </p:nvSpPr>
            <p:spPr>
              <a:xfrm>
                <a:off x="5724128"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4" name="Rounded Rectangle 153"/>
              <p:cNvSpPr/>
              <p:nvPr/>
            </p:nvSpPr>
            <p:spPr>
              <a:xfrm>
                <a:off x="6012160" y="4725144"/>
                <a:ext cx="504056"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5" name="Rounded Rectangle 154"/>
              <p:cNvSpPr/>
              <p:nvPr/>
            </p:nvSpPr>
            <p:spPr>
              <a:xfrm>
                <a:off x="6588224"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6" name="Rounded Rectangle 155"/>
              <p:cNvSpPr/>
              <p:nvPr/>
            </p:nvSpPr>
            <p:spPr>
              <a:xfrm>
                <a:off x="3419872"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7" name="Rounded Rectangle 156"/>
              <p:cNvSpPr/>
              <p:nvPr/>
            </p:nvSpPr>
            <p:spPr>
              <a:xfrm>
                <a:off x="3707904" y="5013176"/>
                <a:ext cx="504056"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8" name="Rounded Rectangle 157"/>
              <p:cNvSpPr/>
              <p:nvPr/>
            </p:nvSpPr>
            <p:spPr>
              <a:xfrm>
                <a:off x="4283968"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9" name="Rounded Rectangle 158"/>
              <p:cNvSpPr/>
              <p:nvPr/>
            </p:nvSpPr>
            <p:spPr>
              <a:xfrm>
                <a:off x="4572000"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0" name="Rounded Rectangle 159"/>
              <p:cNvSpPr/>
              <p:nvPr/>
            </p:nvSpPr>
            <p:spPr>
              <a:xfrm>
                <a:off x="4860032" y="5013176"/>
                <a:ext cx="1080120"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1" name="Rounded Rectangle 160"/>
              <p:cNvSpPr/>
              <p:nvPr/>
            </p:nvSpPr>
            <p:spPr>
              <a:xfrm>
                <a:off x="6012160"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2" name="Rounded Rectangle 161"/>
              <p:cNvSpPr/>
              <p:nvPr/>
            </p:nvSpPr>
            <p:spPr>
              <a:xfrm>
                <a:off x="6300192"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3" name="Rounded Rectangle 162"/>
              <p:cNvSpPr/>
              <p:nvPr/>
            </p:nvSpPr>
            <p:spPr>
              <a:xfrm>
                <a:off x="6588224"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4" name="Rounded Rectangle 163"/>
              <p:cNvSpPr/>
              <p:nvPr/>
            </p:nvSpPr>
            <p:spPr>
              <a:xfrm>
                <a:off x="6948264" y="4149080"/>
                <a:ext cx="144016" cy="504056"/>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5" name="Rounded Rectangle 164"/>
              <p:cNvSpPr/>
              <p:nvPr/>
            </p:nvSpPr>
            <p:spPr>
              <a:xfrm>
                <a:off x="6948264" y="4725144"/>
                <a:ext cx="144016" cy="504056"/>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6" name="Rounded Rectangle 165"/>
              <p:cNvSpPr/>
              <p:nvPr/>
            </p:nvSpPr>
            <p:spPr>
              <a:xfrm>
                <a:off x="341987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grpSp>
        <p:nvGrpSpPr>
          <p:cNvPr id="212" name="Group 786"/>
          <p:cNvGrpSpPr/>
          <p:nvPr/>
        </p:nvGrpSpPr>
        <p:grpSpPr>
          <a:xfrm>
            <a:off x="713703" y="5344039"/>
            <a:ext cx="778075" cy="678575"/>
            <a:chOff x="7452320" y="5445224"/>
            <a:chExt cx="864096" cy="720080"/>
          </a:xfrm>
        </p:grpSpPr>
        <p:grpSp>
          <p:nvGrpSpPr>
            <p:cNvPr id="213" name="Group 713"/>
            <p:cNvGrpSpPr/>
            <p:nvPr/>
          </p:nvGrpSpPr>
          <p:grpSpPr>
            <a:xfrm>
              <a:off x="8172400" y="5445224"/>
              <a:ext cx="144016" cy="576064"/>
              <a:chOff x="5868144" y="1484784"/>
              <a:chExt cx="2376264" cy="4608512"/>
            </a:xfrm>
            <a:effectLst/>
            <a:scene3d>
              <a:camera prst="isometricRightUp"/>
              <a:lightRig rig="soft" dir="t">
                <a:rot lat="0" lon="0" rev="13200000"/>
              </a:lightRig>
            </a:scene3d>
          </p:grpSpPr>
          <p:sp>
            <p:nvSpPr>
              <p:cNvPr id="272" name="Rounded Rectangle 271"/>
              <p:cNvSpPr/>
              <p:nvPr/>
            </p:nvSpPr>
            <p:spPr>
              <a:xfrm>
                <a:off x="5868144" y="1484784"/>
                <a:ext cx="2376264" cy="4608512"/>
              </a:xfrm>
              <a:prstGeom prst="roundRect">
                <a:avLst>
                  <a:gd name="adj" fmla="val 0"/>
                </a:avLst>
              </a:prstGeom>
              <a:gradFill flip="none" rotWithShape="1">
                <a:gsLst>
                  <a:gs pos="0">
                    <a:srgbClr val="66A0D0"/>
                  </a:gs>
                  <a:gs pos="32000">
                    <a:schemeClr val="accent1">
                      <a:lumMod val="75000"/>
                    </a:schemeClr>
                  </a:gs>
                  <a:gs pos="45000">
                    <a:schemeClr val="tx2">
                      <a:lumMod val="50000"/>
                    </a:schemeClr>
                  </a:gs>
                  <a:gs pos="86000">
                    <a:srgbClr val="3C4D66"/>
                  </a:gs>
                </a:gsLst>
                <a:lin ang="5400000" scaled="1"/>
                <a:tileRect/>
              </a:gradFill>
              <a:ln>
                <a:noFill/>
              </a:ln>
              <a:sp3d extrusionH="381000" prstMaterial="plastic">
                <a:bevelT w="12700" h="12700" prst="angle"/>
                <a:bevelB w="127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3" name="Rounded Rectangle 272"/>
              <p:cNvSpPr/>
              <p:nvPr/>
            </p:nvSpPr>
            <p:spPr>
              <a:xfrm>
                <a:off x="6084168" y="3356992"/>
                <a:ext cx="1944216" cy="2592288"/>
              </a:xfrm>
              <a:prstGeom prst="roundRect">
                <a:avLst>
                  <a:gd name="adj" fmla="val 0"/>
                </a:avLst>
              </a:prstGeom>
              <a:solidFill>
                <a:schemeClr val="tx1"/>
              </a:solidFill>
              <a:ln>
                <a:noFill/>
              </a:ln>
              <a:sp3d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4" name="Rounded Rectangle 273"/>
              <p:cNvSpPr/>
              <p:nvPr/>
            </p:nvSpPr>
            <p:spPr>
              <a:xfrm>
                <a:off x="6084168" y="5733256"/>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5" name="Rounded Rectangle 274"/>
              <p:cNvSpPr/>
              <p:nvPr/>
            </p:nvSpPr>
            <p:spPr>
              <a:xfrm>
                <a:off x="6084168" y="5517232"/>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6" name="Rounded Rectangle 275"/>
              <p:cNvSpPr/>
              <p:nvPr/>
            </p:nvSpPr>
            <p:spPr>
              <a:xfrm>
                <a:off x="6084168" y="5301208"/>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7" name="Rounded Rectangle 276"/>
              <p:cNvSpPr/>
              <p:nvPr/>
            </p:nvSpPr>
            <p:spPr>
              <a:xfrm>
                <a:off x="6084168" y="5085184"/>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8" name="Rounded Rectangle 277"/>
              <p:cNvSpPr/>
              <p:nvPr/>
            </p:nvSpPr>
            <p:spPr>
              <a:xfrm>
                <a:off x="6084168" y="4869160"/>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9" name="Rounded Rectangle 278"/>
              <p:cNvSpPr/>
              <p:nvPr/>
            </p:nvSpPr>
            <p:spPr>
              <a:xfrm>
                <a:off x="6084168" y="4653136"/>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0" name="Rounded Rectangle 279"/>
              <p:cNvSpPr/>
              <p:nvPr/>
            </p:nvSpPr>
            <p:spPr>
              <a:xfrm>
                <a:off x="6084168" y="4437112"/>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1" name="Rounded Rectangle 280"/>
              <p:cNvSpPr/>
              <p:nvPr/>
            </p:nvSpPr>
            <p:spPr>
              <a:xfrm>
                <a:off x="6084168" y="4221088"/>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2" name="Rounded Rectangle 281"/>
              <p:cNvSpPr/>
              <p:nvPr/>
            </p:nvSpPr>
            <p:spPr>
              <a:xfrm>
                <a:off x="6084168" y="4005064"/>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3" name="Rounded Rectangle 282"/>
              <p:cNvSpPr/>
              <p:nvPr/>
            </p:nvSpPr>
            <p:spPr>
              <a:xfrm>
                <a:off x="6084168" y="3789040"/>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4" name="Rounded Rectangle 283"/>
              <p:cNvSpPr/>
              <p:nvPr/>
            </p:nvSpPr>
            <p:spPr>
              <a:xfrm>
                <a:off x="6084168" y="3212976"/>
                <a:ext cx="1944216" cy="43204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5" name="Rounded Rectangle 284"/>
              <p:cNvSpPr/>
              <p:nvPr/>
            </p:nvSpPr>
            <p:spPr>
              <a:xfrm>
                <a:off x="6084168" y="1772816"/>
                <a:ext cx="1944216" cy="43204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381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214" name="Group 728"/>
            <p:cNvGrpSpPr/>
            <p:nvPr/>
          </p:nvGrpSpPr>
          <p:grpSpPr>
            <a:xfrm>
              <a:off x="7452320" y="5517232"/>
              <a:ext cx="684076" cy="648072"/>
              <a:chOff x="3779912" y="3140968"/>
              <a:chExt cx="684076" cy="648072"/>
            </a:xfrm>
          </p:grpSpPr>
          <p:grpSp>
            <p:nvGrpSpPr>
              <p:cNvPr id="215" name="Group 729"/>
              <p:cNvGrpSpPr/>
              <p:nvPr/>
            </p:nvGrpSpPr>
            <p:grpSpPr>
              <a:xfrm>
                <a:off x="3779911" y="3140968"/>
                <a:ext cx="576063" cy="510228"/>
                <a:chOff x="3779912" y="1340768"/>
                <a:chExt cx="5040560" cy="4464496"/>
              </a:xfrm>
              <a:scene3d>
                <a:camera prst="isometricRightUp"/>
                <a:lightRig rig="soft" dir="t">
                  <a:rot lat="0" lon="0" rev="4800000"/>
                </a:lightRig>
              </a:scene3d>
            </p:grpSpPr>
            <p:sp>
              <p:nvSpPr>
                <p:cNvPr id="264" name="Rounded Rectangle 263"/>
                <p:cNvSpPr/>
                <p:nvPr/>
              </p:nvSpPr>
              <p:spPr>
                <a:xfrm>
                  <a:off x="5724128" y="4869160"/>
                  <a:ext cx="1224136" cy="872480"/>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381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5" name="Rounded Rectangle 264"/>
                <p:cNvSpPr/>
                <p:nvPr/>
              </p:nvSpPr>
              <p:spPr>
                <a:xfrm>
                  <a:off x="3779912" y="1340768"/>
                  <a:ext cx="5040560" cy="3672408"/>
                </a:xfrm>
                <a:prstGeom prst="roundRect">
                  <a:avLst>
                    <a:gd name="adj" fmla="val 4995"/>
                  </a:avLst>
                </a:prstGeom>
                <a:gradFill flip="none" rotWithShape="1">
                  <a:gsLst>
                    <a:gs pos="0">
                      <a:srgbClr val="66A0D0"/>
                    </a:gs>
                    <a:gs pos="32000">
                      <a:schemeClr val="accent1">
                        <a:lumMod val="75000"/>
                      </a:schemeClr>
                    </a:gs>
                    <a:gs pos="45000">
                      <a:schemeClr val="tx2">
                        <a:lumMod val="50000"/>
                      </a:schemeClr>
                    </a:gs>
                    <a:gs pos="86000">
                      <a:srgbClr val="3C4D66"/>
                    </a:gs>
                  </a:gsLst>
                  <a:lin ang="5400000" scaled="1"/>
                  <a:tileRect/>
                </a:gradFill>
                <a:ln>
                  <a:noFill/>
                </a:ln>
                <a:sp3d extrusionH="12700" prstMaterial="plastic">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6" name="Oval 265"/>
                <p:cNvSpPr/>
                <p:nvPr/>
              </p:nvSpPr>
              <p:spPr>
                <a:xfrm>
                  <a:off x="3779912" y="1340768"/>
                  <a:ext cx="5040560" cy="360040"/>
                </a:xfrm>
                <a:prstGeom prst="ellipse">
                  <a:avLst/>
                </a:prstGeom>
                <a:gradFill flip="none" rotWithShape="1">
                  <a:gsLst>
                    <a:gs pos="0">
                      <a:schemeClr val="bg1">
                        <a:alpha val="48000"/>
                      </a:schemeClr>
                    </a:gs>
                    <a:gs pos="100000">
                      <a:schemeClr val="accent1">
                        <a:lumMod val="75000"/>
                        <a:alpha val="0"/>
                      </a:schemeClr>
                    </a:gs>
                  </a:gsLst>
                  <a:path path="shape">
                    <a:fillToRect l="50000" t="50000" r="50000" b="50000"/>
                  </a:path>
                  <a:tileRect/>
                </a:gradFill>
                <a:ln>
                  <a:noFill/>
                </a:ln>
                <a:sp3d extrusionH="381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7" name="Rounded Rectangle 266"/>
                <p:cNvSpPr/>
                <p:nvPr/>
              </p:nvSpPr>
              <p:spPr>
                <a:xfrm>
                  <a:off x="3923928" y="1484784"/>
                  <a:ext cx="4680520" cy="2880320"/>
                </a:xfrm>
                <a:prstGeom prst="roundRect">
                  <a:avLst>
                    <a:gd name="adj" fmla="val 4995"/>
                  </a:avLst>
                </a:prstGeom>
                <a:solidFill>
                  <a:schemeClr val="tx1"/>
                </a:solidFill>
                <a:ln>
                  <a:noFill/>
                </a:ln>
                <a:sp3d extrusionH="381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8" name="Rounded Rectangle 267"/>
                <p:cNvSpPr/>
                <p:nvPr/>
              </p:nvSpPr>
              <p:spPr>
                <a:xfrm>
                  <a:off x="4076328" y="1628801"/>
                  <a:ext cx="4384104" cy="2592288"/>
                </a:xfrm>
                <a:prstGeom prst="roundRect">
                  <a:avLst>
                    <a:gd name="adj" fmla="val 3112"/>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extrusionH="381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9" name="Oval 268"/>
                <p:cNvSpPr/>
                <p:nvPr/>
              </p:nvSpPr>
              <p:spPr>
                <a:xfrm>
                  <a:off x="6228184" y="4509120"/>
                  <a:ext cx="288032" cy="288032"/>
                </a:xfrm>
                <a:prstGeom prst="ellipse">
                  <a:avLst/>
                </a:prstGeom>
                <a:gradFill flip="none" rotWithShape="1">
                  <a:gsLst>
                    <a:gs pos="0">
                      <a:srgbClr val="17375E">
                        <a:shade val="30000"/>
                        <a:satMod val="115000"/>
                      </a:srgbClr>
                    </a:gs>
                    <a:gs pos="50000">
                      <a:srgbClr val="17375E">
                        <a:shade val="67500"/>
                        <a:satMod val="115000"/>
                      </a:srgbClr>
                    </a:gs>
                    <a:gs pos="100000">
                      <a:srgbClr val="17375E">
                        <a:shade val="100000"/>
                        <a:satMod val="115000"/>
                      </a:srgbClr>
                    </a:gs>
                  </a:gsLst>
                  <a:lin ang="16200000" scaled="1"/>
                  <a:tileRect/>
                </a:gradFill>
                <a:ln>
                  <a:noFill/>
                </a:ln>
                <a:sp3d extrusionH="381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0" name="Freeform 269"/>
                <p:cNvSpPr/>
                <p:nvPr/>
              </p:nvSpPr>
              <p:spPr>
                <a:xfrm>
                  <a:off x="5876925" y="1476375"/>
                  <a:ext cx="2724150" cy="2886075"/>
                </a:xfrm>
                <a:custGeom>
                  <a:avLst/>
                  <a:gdLst>
                    <a:gd name="connsiteX0" fmla="*/ 590550 w 2724150"/>
                    <a:gd name="connsiteY0" fmla="*/ 0 h 2886075"/>
                    <a:gd name="connsiteX1" fmla="*/ 0 w 2724150"/>
                    <a:gd name="connsiteY1" fmla="*/ 2886075 h 2886075"/>
                    <a:gd name="connsiteX2" fmla="*/ 2600325 w 2724150"/>
                    <a:gd name="connsiteY2" fmla="*/ 2876550 h 2886075"/>
                    <a:gd name="connsiteX3" fmla="*/ 2695575 w 2724150"/>
                    <a:gd name="connsiteY3" fmla="*/ 2800350 h 2886075"/>
                    <a:gd name="connsiteX4" fmla="*/ 2714625 w 2724150"/>
                    <a:gd name="connsiteY4" fmla="*/ 2790825 h 2886075"/>
                    <a:gd name="connsiteX5" fmla="*/ 2724150 w 2724150"/>
                    <a:gd name="connsiteY5" fmla="*/ 200025 h 2886075"/>
                    <a:gd name="connsiteX6" fmla="*/ 2695575 w 2724150"/>
                    <a:gd name="connsiteY6" fmla="*/ 76200 h 2886075"/>
                    <a:gd name="connsiteX7" fmla="*/ 2628900 w 2724150"/>
                    <a:gd name="connsiteY7" fmla="*/ 19050 h 2886075"/>
                    <a:gd name="connsiteX8" fmla="*/ 590550 w 2724150"/>
                    <a:gd name="connsiteY8"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50" h="2886075">
                      <a:moveTo>
                        <a:pt x="590550" y="0"/>
                      </a:moveTo>
                      <a:lnTo>
                        <a:pt x="0" y="2886075"/>
                      </a:lnTo>
                      <a:lnTo>
                        <a:pt x="2600325" y="2876550"/>
                      </a:lnTo>
                      <a:lnTo>
                        <a:pt x="2695575" y="2800350"/>
                      </a:lnTo>
                      <a:lnTo>
                        <a:pt x="2714625" y="2790825"/>
                      </a:lnTo>
                      <a:lnTo>
                        <a:pt x="2724150" y="200025"/>
                      </a:lnTo>
                      <a:lnTo>
                        <a:pt x="2695575" y="76200"/>
                      </a:lnTo>
                      <a:lnTo>
                        <a:pt x="2628900" y="19050"/>
                      </a:lnTo>
                      <a:lnTo>
                        <a:pt x="590550" y="0"/>
                      </a:lnTo>
                      <a:close/>
                    </a:path>
                  </a:pathLst>
                </a:custGeom>
                <a:gradFill flip="none" rotWithShape="1">
                  <a:gsLst>
                    <a:gs pos="0">
                      <a:schemeClr val="bg1">
                        <a:alpha val="39000"/>
                      </a:schemeClr>
                    </a:gs>
                    <a:gs pos="100000">
                      <a:srgbClr val="17375E">
                        <a:shade val="67500"/>
                        <a:satMod val="115000"/>
                        <a:alpha val="0"/>
                      </a:srgbClr>
                    </a:gs>
                  </a:gsLst>
                  <a:lin ang="1200000" scaled="0"/>
                  <a:tileRect/>
                </a:gradFill>
                <a:ln>
                  <a:noFill/>
                </a:ln>
                <a:sp3d extrusionH="381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1" name="Rounded Rectangle 270"/>
                <p:cNvSpPr/>
                <p:nvPr/>
              </p:nvSpPr>
              <p:spPr>
                <a:xfrm>
                  <a:off x="5220072" y="5661248"/>
                  <a:ext cx="2160240" cy="144016"/>
                </a:xfrm>
                <a:prstGeom prst="roundRect">
                  <a:avLst>
                    <a:gd name="adj" fmla="val 50000"/>
                  </a:avLst>
                </a:prstGeom>
                <a:gradFill flip="none" rotWithShape="1">
                  <a:gsLst>
                    <a:gs pos="0">
                      <a:srgbClr val="66A0D0"/>
                    </a:gs>
                    <a:gs pos="32000">
                      <a:schemeClr val="accent1">
                        <a:lumMod val="75000"/>
                      </a:schemeClr>
                    </a:gs>
                    <a:gs pos="45000">
                      <a:schemeClr val="tx2">
                        <a:lumMod val="50000"/>
                      </a:schemeClr>
                    </a:gs>
                    <a:gs pos="86000">
                      <a:srgbClr val="3C4D66"/>
                    </a:gs>
                  </a:gsLst>
                  <a:lin ang="16200000" scaled="1"/>
                  <a:tileRect/>
                </a:gradFill>
                <a:ln>
                  <a:noFill/>
                </a:ln>
                <a:sp3d z="25400"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216" name="Group 730"/>
              <p:cNvGrpSpPr/>
              <p:nvPr/>
            </p:nvGrpSpPr>
            <p:grpSpPr>
              <a:xfrm>
                <a:off x="3923928" y="3573016"/>
                <a:ext cx="540060" cy="216024"/>
                <a:chOff x="3059832" y="3789040"/>
                <a:chExt cx="4320480" cy="1728192"/>
              </a:xfrm>
              <a:effectLst>
                <a:outerShdw blurRad="25400" dist="38100" dir="5400000" algn="t" rotWithShape="0">
                  <a:prstClr val="black">
                    <a:alpha val="28000"/>
                  </a:prstClr>
                </a:outerShdw>
              </a:effectLst>
              <a:scene3d>
                <a:camera prst="isometricTopUp"/>
                <a:lightRig rig="threePt" dir="t"/>
              </a:scene3d>
            </p:grpSpPr>
            <p:sp>
              <p:nvSpPr>
                <p:cNvPr id="217" name="Rounded Rectangle 216"/>
                <p:cNvSpPr/>
                <p:nvPr/>
              </p:nvSpPr>
              <p:spPr>
                <a:xfrm>
                  <a:off x="3059832" y="3789040"/>
                  <a:ext cx="4320480" cy="1728192"/>
                </a:xfrm>
                <a:prstGeom prst="roundRect">
                  <a:avLst>
                    <a:gd name="adj" fmla="val 4995"/>
                  </a:avLst>
                </a:prstGeom>
                <a:gradFill flip="none" rotWithShape="1">
                  <a:gsLst>
                    <a:gs pos="0">
                      <a:srgbClr val="66A0D0"/>
                    </a:gs>
                    <a:gs pos="32000">
                      <a:schemeClr val="accent1">
                        <a:lumMod val="75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8" name="Rounded Rectangle 217"/>
                <p:cNvSpPr/>
                <p:nvPr/>
              </p:nvSpPr>
              <p:spPr>
                <a:xfrm>
                  <a:off x="341987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9" name="Rounded Rectangle 218"/>
                <p:cNvSpPr/>
                <p:nvPr/>
              </p:nvSpPr>
              <p:spPr>
                <a:xfrm>
                  <a:off x="3203848" y="4005064"/>
                  <a:ext cx="4032448" cy="1296144"/>
                </a:xfrm>
                <a:prstGeom prst="roundRect">
                  <a:avLst>
                    <a:gd name="adj" fmla="val 5644"/>
                  </a:avLst>
                </a:prstGeom>
                <a:solidFill>
                  <a:schemeClr val="accent1">
                    <a:lumMod val="20000"/>
                    <a:lumOff val="80000"/>
                    <a:alpha val="71000"/>
                  </a:schemeClr>
                </a:soli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0" name="Rounded Rectangle 219"/>
                <p:cNvSpPr/>
                <p:nvPr/>
              </p:nvSpPr>
              <p:spPr>
                <a:xfrm>
                  <a:off x="3707904"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1" name="Rounded Rectangle 220"/>
                <p:cNvSpPr/>
                <p:nvPr/>
              </p:nvSpPr>
              <p:spPr>
                <a:xfrm>
                  <a:off x="3995936"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2" name="Rounded Rectangle 221"/>
                <p:cNvSpPr/>
                <p:nvPr/>
              </p:nvSpPr>
              <p:spPr>
                <a:xfrm>
                  <a:off x="4283968"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3" name="Rounded Rectangle 222"/>
                <p:cNvSpPr/>
                <p:nvPr/>
              </p:nvSpPr>
              <p:spPr>
                <a:xfrm>
                  <a:off x="4572000"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4" name="Rounded Rectangle 223"/>
                <p:cNvSpPr/>
                <p:nvPr/>
              </p:nvSpPr>
              <p:spPr>
                <a:xfrm>
                  <a:off x="486003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5" name="Rounded Rectangle 224"/>
                <p:cNvSpPr/>
                <p:nvPr/>
              </p:nvSpPr>
              <p:spPr>
                <a:xfrm>
                  <a:off x="5148064"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6" name="Rounded Rectangle 225"/>
                <p:cNvSpPr/>
                <p:nvPr/>
              </p:nvSpPr>
              <p:spPr>
                <a:xfrm>
                  <a:off x="5436096"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7" name="Rounded Rectangle 226"/>
                <p:cNvSpPr/>
                <p:nvPr/>
              </p:nvSpPr>
              <p:spPr>
                <a:xfrm>
                  <a:off x="5724128"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8" name="Rounded Rectangle 227"/>
                <p:cNvSpPr/>
                <p:nvPr/>
              </p:nvSpPr>
              <p:spPr>
                <a:xfrm>
                  <a:off x="6012160"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9" name="Rounded Rectangle 228"/>
                <p:cNvSpPr/>
                <p:nvPr/>
              </p:nvSpPr>
              <p:spPr>
                <a:xfrm>
                  <a:off x="630019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0" name="Rounded Rectangle 229"/>
                <p:cNvSpPr/>
                <p:nvPr/>
              </p:nvSpPr>
              <p:spPr>
                <a:xfrm>
                  <a:off x="6588224"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1" name="Rounded Rectangle 230"/>
                <p:cNvSpPr/>
                <p:nvPr/>
              </p:nvSpPr>
              <p:spPr>
                <a:xfrm>
                  <a:off x="3419872"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2" name="Rounded Rectangle 231"/>
                <p:cNvSpPr/>
                <p:nvPr/>
              </p:nvSpPr>
              <p:spPr>
                <a:xfrm>
                  <a:off x="3707904"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3" name="Rounded Rectangle 232"/>
                <p:cNvSpPr/>
                <p:nvPr/>
              </p:nvSpPr>
              <p:spPr>
                <a:xfrm>
                  <a:off x="3995936"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4" name="Rounded Rectangle 233"/>
                <p:cNvSpPr/>
                <p:nvPr/>
              </p:nvSpPr>
              <p:spPr>
                <a:xfrm>
                  <a:off x="4283968"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5" name="Rounded Rectangle 234"/>
                <p:cNvSpPr/>
                <p:nvPr/>
              </p:nvSpPr>
              <p:spPr>
                <a:xfrm>
                  <a:off x="4572000"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6" name="Rounded Rectangle 235"/>
                <p:cNvSpPr/>
                <p:nvPr/>
              </p:nvSpPr>
              <p:spPr>
                <a:xfrm>
                  <a:off x="4860032"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7" name="Rounded Rectangle 236"/>
                <p:cNvSpPr/>
                <p:nvPr/>
              </p:nvSpPr>
              <p:spPr>
                <a:xfrm>
                  <a:off x="5148064"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8" name="Rounded Rectangle 237"/>
                <p:cNvSpPr/>
                <p:nvPr/>
              </p:nvSpPr>
              <p:spPr>
                <a:xfrm>
                  <a:off x="5436096"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9" name="Rounded Rectangle 238"/>
                <p:cNvSpPr/>
                <p:nvPr/>
              </p:nvSpPr>
              <p:spPr>
                <a:xfrm>
                  <a:off x="5724128"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0" name="Rounded Rectangle 239"/>
                <p:cNvSpPr/>
                <p:nvPr/>
              </p:nvSpPr>
              <p:spPr>
                <a:xfrm>
                  <a:off x="6012160"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1" name="Rounded Rectangle 240"/>
                <p:cNvSpPr/>
                <p:nvPr/>
              </p:nvSpPr>
              <p:spPr>
                <a:xfrm>
                  <a:off x="6300192"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2" name="Rounded Rectangle 241"/>
                <p:cNvSpPr/>
                <p:nvPr/>
              </p:nvSpPr>
              <p:spPr>
                <a:xfrm>
                  <a:off x="6588224" y="4437112"/>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3" name="Rounded Rectangle 242"/>
                <p:cNvSpPr/>
                <p:nvPr/>
              </p:nvSpPr>
              <p:spPr>
                <a:xfrm>
                  <a:off x="3419872"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4" name="Rounded Rectangle 243"/>
                <p:cNvSpPr/>
                <p:nvPr/>
              </p:nvSpPr>
              <p:spPr>
                <a:xfrm>
                  <a:off x="3707904" y="4725144"/>
                  <a:ext cx="504056"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5" name="Rounded Rectangle 244"/>
                <p:cNvSpPr/>
                <p:nvPr/>
              </p:nvSpPr>
              <p:spPr>
                <a:xfrm>
                  <a:off x="4283968"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6" name="Rounded Rectangle 245"/>
                <p:cNvSpPr/>
                <p:nvPr/>
              </p:nvSpPr>
              <p:spPr>
                <a:xfrm>
                  <a:off x="4572000"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7" name="Rounded Rectangle 246"/>
                <p:cNvSpPr/>
                <p:nvPr/>
              </p:nvSpPr>
              <p:spPr>
                <a:xfrm>
                  <a:off x="4860032"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8" name="Rounded Rectangle 247"/>
                <p:cNvSpPr/>
                <p:nvPr/>
              </p:nvSpPr>
              <p:spPr>
                <a:xfrm>
                  <a:off x="5148064"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9" name="Rounded Rectangle 248"/>
                <p:cNvSpPr/>
                <p:nvPr/>
              </p:nvSpPr>
              <p:spPr>
                <a:xfrm>
                  <a:off x="5436096"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0" name="Rounded Rectangle 249"/>
                <p:cNvSpPr/>
                <p:nvPr/>
              </p:nvSpPr>
              <p:spPr>
                <a:xfrm>
                  <a:off x="5724128"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1" name="Rounded Rectangle 250"/>
                <p:cNvSpPr/>
                <p:nvPr/>
              </p:nvSpPr>
              <p:spPr>
                <a:xfrm>
                  <a:off x="6012160" y="4725144"/>
                  <a:ext cx="504056"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2" name="Rounded Rectangle 251"/>
                <p:cNvSpPr/>
                <p:nvPr/>
              </p:nvSpPr>
              <p:spPr>
                <a:xfrm>
                  <a:off x="6588224" y="4725144"/>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3" name="Rounded Rectangle 252"/>
                <p:cNvSpPr/>
                <p:nvPr/>
              </p:nvSpPr>
              <p:spPr>
                <a:xfrm>
                  <a:off x="3419872"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4" name="Rounded Rectangle 253"/>
                <p:cNvSpPr/>
                <p:nvPr/>
              </p:nvSpPr>
              <p:spPr>
                <a:xfrm>
                  <a:off x="3707904" y="5013176"/>
                  <a:ext cx="504056"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5" name="Rounded Rectangle 254"/>
                <p:cNvSpPr/>
                <p:nvPr/>
              </p:nvSpPr>
              <p:spPr>
                <a:xfrm>
                  <a:off x="4283968"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6" name="Rounded Rectangle 255"/>
                <p:cNvSpPr/>
                <p:nvPr/>
              </p:nvSpPr>
              <p:spPr>
                <a:xfrm>
                  <a:off x="4572000"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7" name="Rounded Rectangle 256"/>
                <p:cNvSpPr/>
                <p:nvPr/>
              </p:nvSpPr>
              <p:spPr>
                <a:xfrm>
                  <a:off x="4860032" y="5013176"/>
                  <a:ext cx="1080120"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8" name="Rounded Rectangle 257"/>
                <p:cNvSpPr/>
                <p:nvPr/>
              </p:nvSpPr>
              <p:spPr>
                <a:xfrm>
                  <a:off x="6012160"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9" name="Rounded Rectangle 258"/>
                <p:cNvSpPr/>
                <p:nvPr/>
              </p:nvSpPr>
              <p:spPr>
                <a:xfrm>
                  <a:off x="6300192"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0" name="Rounded Rectangle 259"/>
                <p:cNvSpPr/>
                <p:nvPr/>
              </p:nvSpPr>
              <p:spPr>
                <a:xfrm>
                  <a:off x="6588224" y="5013176"/>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1" name="Rounded Rectangle 260"/>
                <p:cNvSpPr/>
                <p:nvPr/>
              </p:nvSpPr>
              <p:spPr>
                <a:xfrm>
                  <a:off x="6948264" y="4149080"/>
                  <a:ext cx="144016" cy="504056"/>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2" name="Rounded Rectangle 261"/>
                <p:cNvSpPr/>
                <p:nvPr/>
              </p:nvSpPr>
              <p:spPr>
                <a:xfrm>
                  <a:off x="6948264" y="4725144"/>
                  <a:ext cx="144016" cy="504056"/>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3" name="Rounded Rectangle 262"/>
                <p:cNvSpPr/>
                <p:nvPr/>
              </p:nvSpPr>
              <p:spPr>
                <a:xfrm>
                  <a:off x="3419872" y="4149080"/>
                  <a:ext cx="216024" cy="216024"/>
                </a:xfrm>
                <a:prstGeom prst="roundRect">
                  <a:avLst>
                    <a:gd name="adj" fmla="val 845"/>
                  </a:avLst>
                </a:prstGeom>
                <a:gradFill flip="none" rotWithShape="1">
                  <a:gsLst>
                    <a:gs pos="45000">
                      <a:schemeClr val="tx2">
                        <a:lumMod val="50000"/>
                      </a:schemeClr>
                    </a:gs>
                    <a:gs pos="86000">
                      <a:srgbClr val="3C4D66"/>
                    </a:gs>
                  </a:gsLst>
                  <a:lin ang="5400000" scaled="1"/>
                  <a:tileRect/>
                </a:gradFill>
                <a:ln>
                  <a:noFill/>
                </a:ln>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grpSp>
      <p:grpSp>
        <p:nvGrpSpPr>
          <p:cNvPr id="286" name="Group 241"/>
          <p:cNvGrpSpPr/>
          <p:nvPr/>
        </p:nvGrpSpPr>
        <p:grpSpPr>
          <a:xfrm>
            <a:off x="2569104" y="3557696"/>
            <a:ext cx="549687" cy="1104191"/>
            <a:chOff x="5868144" y="1484784"/>
            <a:chExt cx="2376264" cy="4608512"/>
          </a:xfrm>
          <a:effectLst/>
          <a:scene3d>
            <a:camera prst="isometricRightUp"/>
            <a:lightRig rig="soft" dir="t">
              <a:rot lat="0" lon="0" rev="13200000"/>
            </a:lightRig>
          </a:scene3d>
        </p:grpSpPr>
        <p:sp>
          <p:nvSpPr>
            <p:cNvPr id="287" name="Rounded Rectangle 286"/>
            <p:cNvSpPr/>
            <p:nvPr/>
          </p:nvSpPr>
          <p:spPr>
            <a:xfrm>
              <a:off x="5868144" y="1484784"/>
              <a:ext cx="2376264" cy="4608512"/>
            </a:xfrm>
            <a:prstGeom prst="roundRect">
              <a:avLst>
                <a:gd name="adj" fmla="val 0"/>
              </a:avLst>
            </a:prstGeom>
            <a:gradFill flip="none" rotWithShape="1">
              <a:gsLst>
                <a:gs pos="0">
                  <a:srgbClr val="66A0D0"/>
                </a:gs>
                <a:gs pos="32000">
                  <a:schemeClr val="accent1">
                    <a:lumMod val="75000"/>
                  </a:schemeClr>
                </a:gs>
                <a:gs pos="45000">
                  <a:schemeClr val="tx2">
                    <a:lumMod val="50000"/>
                  </a:schemeClr>
                </a:gs>
                <a:gs pos="86000">
                  <a:srgbClr val="3C4D66"/>
                </a:gs>
              </a:gsLst>
              <a:lin ang="5400000" scaled="1"/>
              <a:tileRect/>
            </a:gradFill>
            <a:ln>
              <a:noFill/>
            </a:ln>
            <a:sp3d extrusionH="508000" prstMaterial="plastic">
              <a:bevelT w="12700" h="12700" prst="angle"/>
              <a:bevelB w="127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8" name="Rounded Rectangle 287"/>
            <p:cNvSpPr/>
            <p:nvPr/>
          </p:nvSpPr>
          <p:spPr>
            <a:xfrm>
              <a:off x="6084168" y="3356992"/>
              <a:ext cx="1944216" cy="2592288"/>
            </a:xfrm>
            <a:prstGeom prst="roundRect">
              <a:avLst>
                <a:gd name="adj" fmla="val 0"/>
              </a:avLst>
            </a:prstGeom>
            <a:solidFill>
              <a:schemeClr val="tx1"/>
            </a:solidFill>
            <a:ln>
              <a:noFill/>
            </a:ln>
            <a:sp3d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9" name="Rounded Rectangle 288"/>
            <p:cNvSpPr/>
            <p:nvPr/>
          </p:nvSpPr>
          <p:spPr>
            <a:xfrm>
              <a:off x="6084168" y="5733256"/>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0" name="Rounded Rectangle 289"/>
            <p:cNvSpPr/>
            <p:nvPr/>
          </p:nvSpPr>
          <p:spPr>
            <a:xfrm>
              <a:off x="6084168" y="5517232"/>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1" name="Rounded Rectangle 290"/>
            <p:cNvSpPr/>
            <p:nvPr/>
          </p:nvSpPr>
          <p:spPr>
            <a:xfrm>
              <a:off x="6084168" y="5301208"/>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2" name="Rounded Rectangle 291"/>
            <p:cNvSpPr/>
            <p:nvPr/>
          </p:nvSpPr>
          <p:spPr>
            <a:xfrm>
              <a:off x="6084168" y="5085184"/>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3" name="Rounded Rectangle 292"/>
            <p:cNvSpPr/>
            <p:nvPr/>
          </p:nvSpPr>
          <p:spPr>
            <a:xfrm>
              <a:off x="6084168" y="4869160"/>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4" name="Rounded Rectangle 293"/>
            <p:cNvSpPr/>
            <p:nvPr/>
          </p:nvSpPr>
          <p:spPr>
            <a:xfrm>
              <a:off x="6084168" y="4653136"/>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5" name="Rounded Rectangle 294"/>
            <p:cNvSpPr/>
            <p:nvPr/>
          </p:nvSpPr>
          <p:spPr>
            <a:xfrm>
              <a:off x="6084168" y="4437112"/>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6" name="Rounded Rectangle 295"/>
            <p:cNvSpPr/>
            <p:nvPr/>
          </p:nvSpPr>
          <p:spPr>
            <a:xfrm>
              <a:off x="6084168" y="4221088"/>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7" name="Rounded Rectangle 296"/>
            <p:cNvSpPr/>
            <p:nvPr/>
          </p:nvSpPr>
          <p:spPr>
            <a:xfrm>
              <a:off x="6084168" y="4005064"/>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8" name="Rounded Rectangle 297"/>
            <p:cNvSpPr/>
            <p:nvPr/>
          </p:nvSpPr>
          <p:spPr>
            <a:xfrm>
              <a:off x="6084168" y="3789040"/>
              <a:ext cx="1944216" cy="7200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9" name="Rounded Rectangle 298"/>
            <p:cNvSpPr/>
            <p:nvPr/>
          </p:nvSpPr>
          <p:spPr>
            <a:xfrm>
              <a:off x="6084168" y="3212976"/>
              <a:ext cx="1944216" cy="43204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0" name="Rounded Rectangle 299"/>
            <p:cNvSpPr/>
            <p:nvPr/>
          </p:nvSpPr>
          <p:spPr>
            <a:xfrm>
              <a:off x="6084168" y="1772816"/>
              <a:ext cx="1944216" cy="432048"/>
            </a:xfrm>
            <a:prstGeom prst="roundRect">
              <a:avLst>
                <a:gd name="adj" fmla="val 0"/>
              </a:avLst>
            </a:prstGeom>
            <a:gradFill flip="none" rotWithShape="1">
              <a:gsLst>
                <a:gs pos="0">
                  <a:schemeClr val="accent1">
                    <a:lumMod val="40000"/>
                    <a:lumOff val="60000"/>
                  </a:schemeClr>
                </a:gs>
                <a:gs pos="47000">
                  <a:schemeClr val="tx2">
                    <a:lumMod val="60000"/>
                    <a:lumOff val="40000"/>
                  </a:schemeClr>
                </a:gs>
                <a:gs pos="100000">
                  <a:srgbClr val="0070C0"/>
                </a:gs>
              </a:gsLst>
              <a:lin ang="5400000" scaled="1"/>
              <a:tileRect/>
            </a:gradFill>
            <a:ln>
              <a:noFill/>
            </a:ln>
            <a:sp3d z="12700" extrusionH="5080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01" name="Group 353"/>
          <p:cNvGrpSpPr/>
          <p:nvPr/>
        </p:nvGrpSpPr>
        <p:grpSpPr>
          <a:xfrm>
            <a:off x="6897298" y="5482631"/>
            <a:ext cx="504056" cy="792088"/>
            <a:chOff x="3563888" y="2204864"/>
            <a:chExt cx="504056" cy="792088"/>
          </a:xfrm>
        </p:grpSpPr>
        <p:sp>
          <p:nvSpPr>
            <p:cNvPr id="302" name="Oval 301"/>
            <p:cNvSpPr/>
            <p:nvPr/>
          </p:nvSpPr>
          <p:spPr>
            <a:xfrm>
              <a:off x="3563888" y="2492896"/>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effectLst>
              <a:outerShdw blurRad="25400" dist="38100" dir="5400000" algn="t" rotWithShape="0">
                <a:prstClr val="black">
                  <a:alpha val="33000"/>
                </a:prstClr>
              </a:outerShdw>
            </a:effectLst>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3" name="Oval 302"/>
            <p:cNvSpPr/>
            <p:nvPr/>
          </p:nvSpPr>
          <p:spPr>
            <a:xfrm>
              <a:off x="3563888" y="2420888"/>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4" name="Oval 303"/>
            <p:cNvSpPr/>
            <p:nvPr/>
          </p:nvSpPr>
          <p:spPr>
            <a:xfrm>
              <a:off x="3563888" y="2348880"/>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5" name="Oval 304"/>
            <p:cNvSpPr/>
            <p:nvPr/>
          </p:nvSpPr>
          <p:spPr>
            <a:xfrm>
              <a:off x="3563888" y="2276872"/>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6" name="Oval 305"/>
            <p:cNvSpPr/>
            <p:nvPr/>
          </p:nvSpPr>
          <p:spPr>
            <a:xfrm>
              <a:off x="3563888" y="2204864"/>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07" name="Group 353"/>
          <p:cNvGrpSpPr/>
          <p:nvPr/>
        </p:nvGrpSpPr>
        <p:grpSpPr>
          <a:xfrm>
            <a:off x="7038227" y="5611319"/>
            <a:ext cx="504056" cy="792088"/>
            <a:chOff x="3563888" y="2204864"/>
            <a:chExt cx="504056" cy="792088"/>
          </a:xfrm>
        </p:grpSpPr>
        <p:sp>
          <p:nvSpPr>
            <p:cNvPr id="308" name="Oval 307"/>
            <p:cNvSpPr/>
            <p:nvPr/>
          </p:nvSpPr>
          <p:spPr>
            <a:xfrm>
              <a:off x="3563888" y="2492896"/>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effectLst>
              <a:outerShdw blurRad="25400" dist="38100" dir="5400000" algn="t" rotWithShape="0">
                <a:prstClr val="black">
                  <a:alpha val="33000"/>
                </a:prstClr>
              </a:outerShdw>
            </a:effectLst>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9" name="Oval 308"/>
            <p:cNvSpPr/>
            <p:nvPr/>
          </p:nvSpPr>
          <p:spPr>
            <a:xfrm>
              <a:off x="3563888" y="2420888"/>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0" name="Oval 309"/>
            <p:cNvSpPr/>
            <p:nvPr/>
          </p:nvSpPr>
          <p:spPr>
            <a:xfrm>
              <a:off x="3563888" y="2348880"/>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1" name="Oval 310"/>
            <p:cNvSpPr/>
            <p:nvPr/>
          </p:nvSpPr>
          <p:spPr>
            <a:xfrm>
              <a:off x="3563888" y="2276872"/>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2" name="Oval 311"/>
            <p:cNvSpPr/>
            <p:nvPr/>
          </p:nvSpPr>
          <p:spPr>
            <a:xfrm>
              <a:off x="3563888" y="2204864"/>
              <a:ext cx="504056" cy="504056"/>
            </a:xfrm>
            <a:prstGeom prst="ellipse">
              <a:avLst/>
            </a:prstGeom>
            <a:gradFill>
              <a:gsLst>
                <a:gs pos="4000">
                  <a:schemeClr val="accent1">
                    <a:lumMod val="60000"/>
                    <a:lumOff val="40000"/>
                  </a:schemeClr>
                </a:gs>
                <a:gs pos="30000">
                  <a:schemeClr val="tx2">
                    <a:lumMod val="60000"/>
                    <a:lumOff val="40000"/>
                  </a:schemeClr>
                </a:gs>
                <a:gs pos="73000">
                  <a:schemeClr val="accent1">
                    <a:lumMod val="50000"/>
                  </a:schemeClr>
                </a:gs>
                <a:gs pos="100000">
                  <a:schemeClr val="accent1">
                    <a:lumMod val="75000"/>
                  </a:schemeClr>
                </a:gs>
              </a:gsLst>
              <a:path path="circle">
                <a:fillToRect r="100000" b="100000"/>
              </a:path>
            </a:gradFill>
            <a:ln>
              <a:noFill/>
            </a:ln>
            <a:scene3d>
              <a:camera prst="isometricTopUp"/>
              <a:lightRig rig="threePt" dir="t"/>
            </a:scene3d>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226621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77"/>
          <p:cNvGrpSpPr/>
          <p:nvPr/>
        </p:nvGrpSpPr>
        <p:grpSpPr>
          <a:xfrm>
            <a:off x="2100355" y="4713525"/>
            <a:ext cx="7315200" cy="1136263"/>
            <a:chOff x="-4337311" y="1643050"/>
            <a:chExt cx="12981277" cy="3101649"/>
          </a:xfrm>
        </p:grpSpPr>
        <p:sp>
          <p:nvSpPr>
            <p:cNvPr id="40" name="Right Arrow 39"/>
            <p:cNvSpPr/>
            <p:nvPr/>
          </p:nvSpPr>
          <p:spPr>
            <a:xfrm rot="465176">
              <a:off x="-3196900" y="2796289"/>
              <a:ext cx="9746354" cy="924926"/>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20407410" lon="4129989" rev="17969933"/>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42" name="Group 76"/>
            <p:cNvGrpSpPr/>
            <p:nvPr/>
          </p:nvGrpSpPr>
          <p:grpSpPr>
            <a:xfrm>
              <a:off x="-4337311" y="1643050"/>
              <a:ext cx="12981277" cy="3101649"/>
              <a:chOff x="-4337311" y="1643050"/>
              <a:chExt cx="12981277" cy="3101649"/>
            </a:xfrm>
          </p:grpSpPr>
          <p:sp>
            <p:nvSpPr>
              <p:cNvPr id="43" name="Right Arrow 42"/>
              <p:cNvSpPr/>
              <p:nvPr/>
            </p:nvSpPr>
            <p:spPr>
              <a:xfrm rot="465176">
                <a:off x="-2431406" y="2705328"/>
                <a:ext cx="11075372" cy="1058510"/>
              </a:xfrm>
              <a:prstGeom prst="rightArrow">
                <a:avLst/>
              </a:prstGeom>
              <a:solidFill>
                <a:srgbClr val="00B0F0"/>
              </a:solidFill>
              <a:ln>
                <a:noFill/>
              </a:ln>
              <a:effectLst>
                <a:outerShdw blurRad="114300" dist="12700" dir="5400000" algn="t" rotWithShape="0">
                  <a:prstClr val="black">
                    <a:alpha val="33000"/>
                  </a:prstClr>
                </a:outerShdw>
              </a:effectLst>
              <a:scene3d>
                <a:camera prst="perspectiveRelaxed">
                  <a:rot lat="19890774" lon="3795019" rev="18107636"/>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4" name="Right Arrow 43"/>
              <p:cNvSpPr/>
              <p:nvPr/>
            </p:nvSpPr>
            <p:spPr>
              <a:xfrm rot="371720">
                <a:off x="-4337311" y="2928700"/>
                <a:ext cx="9174365" cy="870645"/>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20933392" lon="4429930" rev="17889521"/>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5" name="Right Arrow 44"/>
              <p:cNvSpPr/>
              <p:nvPr/>
            </p:nvSpPr>
            <p:spPr>
              <a:xfrm rot="366998">
                <a:off x="-9407" y="2284176"/>
                <a:ext cx="6069722" cy="814981"/>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19390224" lon="3401220" rev="18320867"/>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46" name="Right Arrow 45"/>
              <p:cNvSpPr/>
              <p:nvPr/>
            </p:nvSpPr>
            <p:spPr>
              <a:xfrm rot="492054">
                <a:off x="1145986" y="2032592"/>
                <a:ext cx="3022139" cy="405782"/>
              </a:xfrm>
              <a:prstGeom prst="rightArrow">
                <a:avLst/>
              </a:prstGeom>
              <a:solidFill>
                <a:schemeClr val="tx1">
                  <a:lumMod val="50000"/>
                  <a:lumOff val="50000"/>
                </a:schemeClr>
              </a:solidFill>
              <a:ln>
                <a:noFill/>
              </a:ln>
              <a:effectLst>
                <a:outerShdw blurRad="114300" dist="12700" dir="5400000" algn="t" rotWithShape="0">
                  <a:prstClr val="black">
                    <a:alpha val="33000"/>
                  </a:prstClr>
                </a:outerShdw>
              </a:effectLst>
              <a:scene3d>
                <a:camera prst="perspectiveRelaxed">
                  <a:rot lat="18973021" lon="3500552" rev="18243378"/>
                </a:camera>
                <a:lightRig rig="soft" dir="t"/>
              </a:scene3d>
              <a:sp3d extrusionH="63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51" name="Group 13"/>
              <p:cNvGrpSpPr/>
              <p:nvPr/>
            </p:nvGrpSpPr>
            <p:grpSpPr>
              <a:xfrm>
                <a:off x="4110574" y="2084622"/>
                <a:ext cx="1129077" cy="1289846"/>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300000" lon="2700000" rev="0"/>
                </a:camera>
                <a:lightRig rig="balanced" dir="t"/>
              </a:scene3d>
            </p:grpSpPr>
            <p:sp>
              <p:nvSpPr>
                <p:cNvPr id="98" name="Oval 9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9" name="Rounded Rectangle 9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0" name="Rounded Rectangle 9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1" name="Rounded Rectangle 10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2" name="Rounded Rectangle 10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3" name="Rounded Rectangle 10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4" name="Rounded Rectangle 10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5" name="Rounded Rectangle 10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6" name="Rounded Rectangle 10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07" name="Rounded Rectangle 10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3" name="Group 24"/>
              <p:cNvGrpSpPr/>
              <p:nvPr/>
            </p:nvGrpSpPr>
            <p:grpSpPr>
              <a:xfrm>
                <a:off x="5592487" y="2809930"/>
                <a:ext cx="1693615" cy="1934769"/>
                <a:chOff x="5082440" y="1285860"/>
                <a:chExt cx="2071186" cy="2366103"/>
              </a:xfrm>
              <a:solidFill>
                <a:srgbClr val="0070C0"/>
              </a:solidFill>
              <a:effectLst>
                <a:outerShdw blurRad="228600" dir="18900000" sy="23000" kx="-1200000" algn="bl" rotWithShape="0">
                  <a:prstClr val="black">
                    <a:alpha val="85000"/>
                  </a:prstClr>
                </a:outerShdw>
              </a:effectLst>
              <a:scene3d>
                <a:camera prst="perspectiveLeft">
                  <a:rot lat="1159731" lon="1767111" rev="21138358"/>
                </a:camera>
                <a:lightRig rig="balanced" dir="t"/>
              </a:scene3d>
            </p:grpSpPr>
            <p:sp>
              <p:nvSpPr>
                <p:cNvPr id="88" name="Oval 87"/>
                <p:cNvSpPr/>
                <p:nvPr/>
              </p:nvSpPr>
              <p:spPr>
                <a:xfrm>
                  <a:off x="6357950" y="1285860"/>
                  <a:ext cx="571504" cy="571504"/>
                </a:xfrm>
                <a:prstGeom prst="ellipse">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9" name="Rounded Rectangle 88"/>
                <p:cNvSpPr/>
                <p:nvPr/>
              </p:nvSpPr>
              <p:spPr>
                <a:xfrm rot="1906741">
                  <a:off x="6014351" y="1751442"/>
                  <a:ext cx="445353" cy="953993"/>
                </a:xfrm>
                <a:prstGeom prst="roundRect">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0" name="Rounded Rectangle 89"/>
                <p:cNvSpPr/>
                <p:nvPr/>
              </p:nvSpPr>
              <p:spPr>
                <a:xfrm rot="1906741">
                  <a:off x="5680059" y="2368471"/>
                  <a:ext cx="256626" cy="754211"/>
                </a:xfrm>
                <a:prstGeom prst="roundRect">
                  <a:avLst>
                    <a:gd name="adj" fmla="val 49159"/>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1" name="Rounded Rectangle 90"/>
                <p:cNvSpPr/>
                <p:nvPr/>
              </p:nvSpPr>
              <p:spPr>
                <a:xfrm rot="7331966">
                  <a:off x="5331233" y="2432726"/>
                  <a:ext cx="256626" cy="754211"/>
                </a:xfrm>
                <a:prstGeom prst="roundRect">
                  <a:avLst>
                    <a:gd name="adj" fmla="val 27939"/>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2" name="Rounded Rectangle 91"/>
                <p:cNvSpPr/>
                <p:nvPr/>
              </p:nvSpPr>
              <p:spPr>
                <a:xfrm rot="7331966">
                  <a:off x="6259926" y="2361288"/>
                  <a:ext cx="256626" cy="754211"/>
                </a:xfrm>
                <a:prstGeom prst="roundRect">
                  <a:avLst>
                    <a:gd name="adj" fmla="val 50000"/>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3" name="Rounded Rectangle 92"/>
                <p:cNvSpPr/>
                <p:nvPr/>
              </p:nvSpPr>
              <p:spPr>
                <a:xfrm rot="2037165">
                  <a:off x="6278719" y="2705607"/>
                  <a:ext cx="256626" cy="946356"/>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4" name="Rounded Rectangle 93"/>
                <p:cNvSpPr/>
                <p:nvPr/>
              </p:nvSpPr>
              <p:spPr>
                <a:xfrm rot="5616964">
                  <a:off x="5949511" y="1448289"/>
                  <a:ext cx="205897" cy="806400"/>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5" name="Rounded Rectangle 94"/>
                <p:cNvSpPr/>
                <p:nvPr/>
              </p:nvSpPr>
              <p:spPr>
                <a:xfrm rot="828538">
                  <a:off x="5534955" y="1727641"/>
                  <a:ext cx="202179" cy="759513"/>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6" name="Rounded Rectangle 95"/>
                <p:cNvSpPr/>
                <p:nvPr/>
              </p:nvSpPr>
              <p:spPr>
                <a:xfrm rot="10270669">
                  <a:off x="6483647" y="1870771"/>
                  <a:ext cx="233046" cy="725559"/>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97" name="Rounded Rectangle 96"/>
                <p:cNvSpPr/>
                <p:nvPr/>
              </p:nvSpPr>
              <p:spPr>
                <a:xfrm rot="5713111">
                  <a:off x="6738045" y="2198713"/>
                  <a:ext cx="187435" cy="643727"/>
                </a:xfrm>
                <a:prstGeom prst="roundRect">
                  <a:avLst>
                    <a:gd name="adj" fmla="val 41583"/>
                  </a:avLst>
                </a:prstGeom>
                <a:solidFill>
                  <a:srgbClr val="0070C0"/>
                </a:solidFill>
                <a:ln>
                  <a:noFill/>
                </a:ln>
                <a:sp3d extrusionH="2159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4" name="Group 35"/>
              <p:cNvGrpSpPr/>
              <p:nvPr/>
            </p:nvGrpSpPr>
            <p:grpSpPr>
              <a:xfrm>
                <a:off x="2840363" y="2739363"/>
                <a:ext cx="1508301" cy="1723067"/>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1519684" lon="2379386" rev="21371803"/>
                </a:camera>
                <a:lightRig rig="balanced" dir="t"/>
              </a:scene3d>
            </p:grpSpPr>
            <p:sp>
              <p:nvSpPr>
                <p:cNvPr id="78" name="Oval 7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9" name="Rounded Rectangle 7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0" name="Rounded Rectangle 7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1" name="Rounded Rectangle 8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2" name="Rounded Rectangle 8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3" name="Rounded Rectangle 8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4" name="Rounded Rectangle 8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5" name="Rounded Rectangle 8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6" name="Rounded Rectangle 8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87" name="Rounded Rectangle 8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5" name="Group 46"/>
              <p:cNvGrpSpPr/>
              <p:nvPr/>
            </p:nvGrpSpPr>
            <p:grpSpPr>
              <a:xfrm>
                <a:off x="582209" y="2739363"/>
                <a:ext cx="1384757" cy="1581932"/>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924220" lon="3339789" rev="188407"/>
                </a:camera>
                <a:lightRig rig="balanced" dir="t"/>
              </a:scene3d>
            </p:grpSpPr>
            <p:sp>
              <p:nvSpPr>
                <p:cNvPr id="68" name="Oval 67"/>
                <p:cNvSpPr/>
                <p:nvPr/>
              </p:nvSpPr>
              <p:spPr>
                <a:xfrm>
                  <a:off x="6357950" y="1285860"/>
                  <a:ext cx="571504" cy="571504"/>
                </a:xfrm>
                <a:prstGeom prst="ellipse">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9" name="Rounded Rectangle 68"/>
                <p:cNvSpPr/>
                <p:nvPr/>
              </p:nvSpPr>
              <p:spPr>
                <a:xfrm rot="1906741">
                  <a:off x="6014351" y="1751442"/>
                  <a:ext cx="445353" cy="953993"/>
                </a:xfrm>
                <a:prstGeom prst="roundRect">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0" name="Rounded Rectangle 69"/>
                <p:cNvSpPr/>
                <p:nvPr/>
              </p:nvSpPr>
              <p:spPr>
                <a:xfrm rot="1906741">
                  <a:off x="5680059" y="2368471"/>
                  <a:ext cx="256626" cy="754211"/>
                </a:xfrm>
                <a:prstGeom prst="roundRect">
                  <a:avLst>
                    <a:gd name="adj" fmla="val 4915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1" name="Rounded Rectangle 70"/>
                <p:cNvSpPr/>
                <p:nvPr/>
              </p:nvSpPr>
              <p:spPr>
                <a:xfrm rot="7331966">
                  <a:off x="5331233" y="2432726"/>
                  <a:ext cx="256626" cy="754211"/>
                </a:xfrm>
                <a:prstGeom prst="roundRect">
                  <a:avLst>
                    <a:gd name="adj" fmla="val 27939"/>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2" name="Rounded Rectangle 71"/>
                <p:cNvSpPr/>
                <p:nvPr/>
              </p:nvSpPr>
              <p:spPr>
                <a:xfrm rot="7331966">
                  <a:off x="6259926" y="2361288"/>
                  <a:ext cx="256626" cy="754211"/>
                </a:xfrm>
                <a:prstGeom prst="roundRect">
                  <a:avLst>
                    <a:gd name="adj" fmla="val 50000"/>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3" name="Rounded Rectangle 72"/>
                <p:cNvSpPr/>
                <p:nvPr/>
              </p:nvSpPr>
              <p:spPr>
                <a:xfrm rot="2037165">
                  <a:off x="6278719" y="2705607"/>
                  <a:ext cx="256626" cy="946356"/>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4" name="Rounded Rectangle 73"/>
                <p:cNvSpPr/>
                <p:nvPr/>
              </p:nvSpPr>
              <p:spPr>
                <a:xfrm rot="5616964">
                  <a:off x="5949511" y="1448289"/>
                  <a:ext cx="205897" cy="806400"/>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5" name="Rounded Rectangle 74"/>
                <p:cNvSpPr/>
                <p:nvPr/>
              </p:nvSpPr>
              <p:spPr>
                <a:xfrm rot="828538">
                  <a:off x="5534955" y="1727641"/>
                  <a:ext cx="202179" cy="759513"/>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6" name="Rounded Rectangle 75"/>
                <p:cNvSpPr/>
                <p:nvPr/>
              </p:nvSpPr>
              <p:spPr>
                <a:xfrm rot="10270669">
                  <a:off x="6483647" y="1870771"/>
                  <a:ext cx="233046" cy="725559"/>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77" name="Rounded Rectangle 76"/>
                <p:cNvSpPr/>
                <p:nvPr/>
              </p:nvSpPr>
              <p:spPr>
                <a:xfrm rot="5713111">
                  <a:off x="6738045" y="2198713"/>
                  <a:ext cx="187435" cy="643727"/>
                </a:xfrm>
                <a:prstGeom prst="roundRect">
                  <a:avLst>
                    <a:gd name="adj" fmla="val 41583"/>
                  </a:avLst>
                </a:prstGeom>
                <a:grpFill/>
                <a:ln>
                  <a:noFill/>
                </a:ln>
                <a:sp3d extrusionH="1905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nvGrpSpPr>
              <p:cNvPr id="56" name="Group 63"/>
              <p:cNvGrpSpPr/>
              <p:nvPr/>
            </p:nvGrpSpPr>
            <p:grpSpPr>
              <a:xfrm>
                <a:off x="2769795" y="1643050"/>
                <a:ext cx="696265" cy="795407"/>
                <a:chOff x="5082440" y="1285860"/>
                <a:chExt cx="2071186" cy="2366103"/>
              </a:xfrm>
              <a:solidFill>
                <a:schemeClr val="bg1">
                  <a:lumMod val="75000"/>
                </a:schemeClr>
              </a:solidFill>
              <a:effectLst>
                <a:outerShdw blurRad="228600" dir="18900000" sy="23000" kx="-1200000" algn="bl" rotWithShape="0">
                  <a:prstClr val="black">
                    <a:alpha val="85000"/>
                  </a:prstClr>
                </a:outerShdw>
              </a:effectLst>
              <a:scene3d>
                <a:camera prst="perspectiveLeft">
                  <a:rot lat="21597758" lon="1802290" rev="300389"/>
                </a:camera>
                <a:lightRig rig="balanced" dir="t"/>
              </a:scene3d>
            </p:grpSpPr>
            <p:sp>
              <p:nvSpPr>
                <p:cNvPr id="57" name="Oval 56"/>
                <p:cNvSpPr/>
                <p:nvPr/>
              </p:nvSpPr>
              <p:spPr>
                <a:xfrm>
                  <a:off x="6357950" y="1285860"/>
                  <a:ext cx="571504" cy="571504"/>
                </a:xfrm>
                <a:prstGeom prst="ellipse">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58" name="Rounded Rectangle 57"/>
                <p:cNvSpPr/>
                <p:nvPr/>
              </p:nvSpPr>
              <p:spPr>
                <a:xfrm rot="1906741">
                  <a:off x="6014351" y="1751442"/>
                  <a:ext cx="445353" cy="953993"/>
                </a:xfrm>
                <a:prstGeom prst="roundRect">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0" name="Rounded Rectangle 59"/>
                <p:cNvSpPr/>
                <p:nvPr/>
              </p:nvSpPr>
              <p:spPr>
                <a:xfrm rot="1906741">
                  <a:off x="5680059" y="2368471"/>
                  <a:ext cx="256626" cy="754211"/>
                </a:xfrm>
                <a:prstGeom prst="roundRect">
                  <a:avLst>
                    <a:gd name="adj" fmla="val 49159"/>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1" name="Rounded Rectangle 60"/>
                <p:cNvSpPr/>
                <p:nvPr/>
              </p:nvSpPr>
              <p:spPr>
                <a:xfrm rot="7331966">
                  <a:off x="5331233" y="2432726"/>
                  <a:ext cx="256626" cy="754211"/>
                </a:xfrm>
                <a:prstGeom prst="roundRect">
                  <a:avLst>
                    <a:gd name="adj" fmla="val 27939"/>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2" name="Rounded Rectangle 61"/>
                <p:cNvSpPr/>
                <p:nvPr/>
              </p:nvSpPr>
              <p:spPr>
                <a:xfrm rot="7331966">
                  <a:off x="6259926" y="2361288"/>
                  <a:ext cx="256626" cy="754211"/>
                </a:xfrm>
                <a:prstGeom prst="roundRect">
                  <a:avLst>
                    <a:gd name="adj" fmla="val 50000"/>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3" name="Rounded Rectangle 62"/>
                <p:cNvSpPr/>
                <p:nvPr/>
              </p:nvSpPr>
              <p:spPr>
                <a:xfrm rot="2037165">
                  <a:off x="6278719" y="2705607"/>
                  <a:ext cx="256626" cy="946356"/>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4" name="Rounded Rectangle 63"/>
                <p:cNvSpPr/>
                <p:nvPr/>
              </p:nvSpPr>
              <p:spPr>
                <a:xfrm rot="5616964">
                  <a:off x="5949511" y="1448289"/>
                  <a:ext cx="205897" cy="806400"/>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5" name="Rounded Rectangle 64"/>
                <p:cNvSpPr/>
                <p:nvPr/>
              </p:nvSpPr>
              <p:spPr>
                <a:xfrm rot="828538">
                  <a:off x="5534955" y="1727641"/>
                  <a:ext cx="202179" cy="759513"/>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6" name="Rounded Rectangle 65"/>
                <p:cNvSpPr/>
                <p:nvPr/>
              </p:nvSpPr>
              <p:spPr>
                <a:xfrm rot="10270669">
                  <a:off x="6483647" y="1870771"/>
                  <a:ext cx="233046" cy="725559"/>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67" name="Rounded Rectangle 66"/>
                <p:cNvSpPr/>
                <p:nvPr/>
              </p:nvSpPr>
              <p:spPr>
                <a:xfrm rot="5713111">
                  <a:off x="6738045" y="2198713"/>
                  <a:ext cx="187435" cy="643727"/>
                </a:xfrm>
                <a:prstGeom prst="roundRect">
                  <a:avLst>
                    <a:gd name="adj" fmla="val 41583"/>
                  </a:avLst>
                </a:prstGeom>
                <a:grpFill/>
                <a:ln>
                  <a:noFill/>
                </a:ln>
                <a:sp3d extrusionH="127000" prstMaterial="matte">
                  <a:bevelT w="127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grpSp>
      </p:grpSp>
      <p:sp>
        <p:nvSpPr>
          <p:cNvPr id="2" name="Title 1"/>
          <p:cNvSpPr>
            <a:spLocks noGrp="1"/>
          </p:cNvSpPr>
          <p:nvPr>
            <p:ph type="title"/>
          </p:nvPr>
        </p:nvSpPr>
        <p:spPr/>
        <p:txBody>
          <a:bodyPr>
            <a:noAutofit/>
          </a:bodyPr>
          <a:lstStyle/>
          <a:p>
            <a:r>
              <a:rPr lang="en-US" dirty="0"/>
              <a:t>HPC Server Revenues by Segment Quarter Q114-Q415</a:t>
            </a:r>
          </a:p>
        </p:txBody>
      </p:sp>
      <p:sp>
        <p:nvSpPr>
          <p:cNvPr id="4" name="Footer Placeholder 3"/>
          <p:cNvSpPr>
            <a:spLocks noGrp="1"/>
          </p:cNvSpPr>
          <p:nvPr>
            <p:ph type="ftr" sz="quarter" idx="11"/>
          </p:nvPr>
        </p:nvSpPr>
        <p:spPr/>
        <p:txBody>
          <a:bodyPr/>
          <a:lstStyle/>
          <a:p>
            <a:r>
              <a:rPr lang="en-US" dirty="0"/>
              <a:t>© IDC   Visit us at IDC.com and follow us on Twitter: @IDC</a:t>
            </a:r>
          </a:p>
        </p:txBody>
      </p:sp>
      <p:sp>
        <p:nvSpPr>
          <p:cNvPr id="5" name="Slide Number Placeholder 4"/>
          <p:cNvSpPr>
            <a:spLocks noGrp="1"/>
          </p:cNvSpPr>
          <p:nvPr>
            <p:ph type="sldNum" sz="quarter" idx="12"/>
          </p:nvPr>
        </p:nvSpPr>
        <p:spPr/>
        <p:txBody>
          <a:bodyPr/>
          <a:lstStyle/>
          <a:p>
            <a:fld id="{30879362-658A-E344-B7E9-F19991414F7F}" type="slidenum">
              <a:rPr lang="en-US" smtClean="0"/>
              <a:pPr/>
              <a:t>6</a:t>
            </a:fld>
            <a:endParaRPr lang="en-US"/>
          </a:p>
        </p:txBody>
      </p:sp>
      <p:pic>
        <p:nvPicPr>
          <p:cNvPr id="38" name="Picture 37"/>
          <p:cNvPicPr/>
          <p:nvPr/>
        </p:nvPicPr>
        <p:blipFill>
          <a:blip r:embed="rId3">
            <a:extLst>
              <a:ext uri="{28A0092B-C50C-407E-A947-70E740481C1C}">
                <a14:useLocalDpi xmlns:a14="http://schemas.microsoft.com/office/drawing/2010/main" val="0"/>
              </a:ext>
            </a:extLst>
          </a:blip>
          <a:stretch>
            <a:fillRect/>
          </a:stretch>
        </p:blipFill>
        <p:spPr>
          <a:xfrm>
            <a:off x="457200" y="1776341"/>
            <a:ext cx="5639620" cy="386066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226387" y="1212198"/>
            <a:ext cx="2614108" cy="3647152"/>
          </a:xfrm>
          <a:prstGeom prst="rect">
            <a:avLst/>
          </a:prstGeom>
          <a:noFill/>
        </p:spPr>
        <p:txBody>
          <a:bodyPr wrap="square" lIns="91440" rtlCol="0">
            <a:spAutoFit/>
          </a:bodyPr>
          <a:lstStyle/>
          <a:p>
            <a:pPr marL="274320" indent="-274320">
              <a:spcAft>
                <a:spcPts val="600"/>
              </a:spcAft>
              <a:buClr>
                <a:schemeClr val="tx2"/>
              </a:buClr>
              <a:buFont typeface="Wingdings" pitchFamily="2" charset="2"/>
              <a:buChar char="§"/>
            </a:pPr>
            <a:r>
              <a:rPr lang="en-US" dirty="0"/>
              <a:t>Departmental still largest sector—but maybe not for long </a:t>
            </a:r>
          </a:p>
          <a:p>
            <a:pPr marL="274320" indent="-274320">
              <a:spcAft>
                <a:spcPts val="600"/>
              </a:spcAft>
              <a:buClr>
                <a:schemeClr val="tx2"/>
              </a:buClr>
              <a:buFont typeface="Wingdings" pitchFamily="2" charset="2"/>
              <a:buChar char="§"/>
            </a:pPr>
            <a:r>
              <a:rPr lang="en-US" dirty="0"/>
              <a:t>Supercomputer sector erratic as usual, but trending up </a:t>
            </a:r>
          </a:p>
          <a:p>
            <a:pPr marL="274320" indent="-274320">
              <a:spcAft>
                <a:spcPts val="600"/>
              </a:spcAft>
              <a:buClr>
                <a:schemeClr val="tx2"/>
              </a:buClr>
              <a:buFont typeface="Wingdings" pitchFamily="2" charset="2"/>
              <a:buChar char="§"/>
            </a:pPr>
            <a:r>
              <a:rPr lang="en-US" dirty="0"/>
              <a:t>Divisional shows stable – and most positive -  growth</a:t>
            </a:r>
          </a:p>
          <a:p>
            <a:pPr marL="274320" indent="-274320">
              <a:spcAft>
                <a:spcPts val="600"/>
              </a:spcAft>
              <a:buClr>
                <a:schemeClr val="tx2"/>
              </a:buClr>
              <a:buFont typeface="Wingdings" pitchFamily="2" charset="2"/>
              <a:buChar char="§"/>
            </a:pPr>
            <a:r>
              <a:rPr lang="en-US" dirty="0"/>
              <a:t>Workgroup sector flattening out? </a:t>
            </a:r>
          </a:p>
        </p:txBody>
      </p:sp>
      <p:sp>
        <p:nvSpPr>
          <p:cNvPr id="7" name="TextBox 6"/>
          <p:cNvSpPr txBox="1"/>
          <p:nvPr/>
        </p:nvSpPr>
        <p:spPr>
          <a:xfrm>
            <a:off x="656216" y="5841402"/>
            <a:ext cx="1796528" cy="246221"/>
          </a:xfrm>
          <a:prstGeom prst="rect">
            <a:avLst/>
          </a:prstGeom>
          <a:noFill/>
        </p:spPr>
        <p:txBody>
          <a:bodyPr wrap="square" lIns="91440" rtlCol="0">
            <a:spAutoFit/>
          </a:bodyPr>
          <a:lstStyle/>
          <a:p>
            <a:pPr>
              <a:spcAft>
                <a:spcPts val="600"/>
              </a:spcAft>
              <a:buClr>
                <a:schemeClr val="tx2"/>
              </a:buClr>
            </a:pPr>
            <a:r>
              <a:rPr lang="en-US" sz="1000" dirty="0"/>
              <a:t>Source: IDC, 2016</a:t>
            </a:r>
          </a:p>
        </p:txBody>
      </p:sp>
    </p:spTree>
    <p:extLst>
      <p:ext uri="{BB962C8B-B14F-4D97-AF65-F5344CB8AC3E}">
        <p14:creationId xmlns:p14="http://schemas.microsoft.com/office/powerpoint/2010/main" val="23639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 calcmode="lin" valueType="num">
                                      <p:cBhvr>
                                        <p:cTn id="9" dur="2000" fill="hold"/>
                                        <p:tgtEl>
                                          <p:spTgt spid="39"/>
                                        </p:tgtEl>
                                        <p:attrNameLst>
                                          <p:attrName>ppt_x</p:attrName>
                                        </p:attrNameLst>
                                      </p:cBhvr>
                                      <p:tavLst>
                                        <p:tav tm="0">
                                          <p:val>
                                            <p:fltVal val="0.5"/>
                                          </p:val>
                                        </p:tav>
                                        <p:tav tm="100000">
                                          <p:val>
                                            <p:strVal val="#ppt_x"/>
                                          </p:val>
                                        </p:tav>
                                      </p:tavLst>
                                    </p:anim>
                                    <p:anim calcmode="lin" valueType="num">
                                      <p:cBhvr>
                                        <p:cTn id="10" dur="20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Demand-Side (Buyer) Trends</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7</a:t>
            </a:fld>
            <a:endParaRPr lang="en-US"/>
          </a:p>
        </p:txBody>
      </p:sp>
      <p:sp>
        <p:nvSpPr>
          <p:cNvPr id="3" name="TextBox 2"/>
          <p:cNvSpPr txBox="1"/>
          <p:nvPr/>
        </p:nvSpPr>
        <p:spPr>
          <a:xfrm>
            <a:off x="537882" y="1296655"/>
            <a:ext cx="8148918" cy="4083169"/>
          </a:xfrm>
          <a:prstGeom prst="rect">
            <a:avLst/>
          </a:prstGeom>
          <a:noFill/>
        </p:spPr>
        <p:txBody>
          <a:bodyPr wrap="square" lIns="91440" rtlCol="0">
            <a:spAutoFit/>
          </a:bodyPr>
          <a:lstStyle/>
          <a:p>
            <a:pPr>
              <a:lnSpc>
                <a:spcPct val="100000"/>
              </a:lnSpc>
              <a:spcBef>
                <a:spcPts val="200"/>
              </a:spcBef>
              <a:buClr>
                <a:schemeClr val="accent1"/>
              </a:buClr>
              <a:buFont typeface="Wingdings 2" pitchFamily="18" charset="2"/>
              <a:buNone/>
            </a:pPr>
            <a:r>
              <a:rPr lang="en-US" sz="2000" b="1" dirty="0"/>
              <a:t>2015 was strong – 11% growth in revenues! </a:t>
            </a:r>
          </a:p>
          <a:p>
            <a:pPr marL="688975" lvl="1" indent="-285750">
              <a:lnSpc>
                <a:spcPct val="100000"/>
              </a:lnSpc>
              <a:spcBef>
                <a:spcPts val="200"/>
              </a:spcBef>
              <a:buClr>
                <a:schemeClr val="tx2"/>
              </a:buClr>
              <a:buFont typeface="Arial" panose="020B0604020202020204" pitchFamily="34" charset="0"/>
              <a:buChar char="•"/>
            </a:pPr>
            <a:r>
              <a:rPr lang="en-US" dirty="0"/>
              <a:t>IDC estimates that 2016 revenue should only grow by about 3–5%, but growth is expected to return to historical averages of about 6–8% in 2017 out to 2020</a:t>
            </a:r>
          </a:p>
          <a:p>
            <a:pPr>
              <a:lnSpc>
                <a:spcPct val="100000"/>
              </a:lnSpc>
              <a:spcBef>
                <a:spcPts val="200"/>
              </a:spcBef>
              <a:buClr>
                <a:schemeClr val="accent1"/>
              </a:buClr>
              <a:buFont typeface="Wingdings 2" pitchFamily="18" charset="2"/>
              <a:buNone/>
            </a:pPr>
            <a:r>
              <a:rPr lang="en-US" sz="2000" b="1" dirty="0"/>
              <a:t>New Petaflops – and Exaflops - System Announcements from China, EU, India, Japan, US, and others generating buzz</a:t>
            </a:r>
            <a:r>
              <a:rPr lang="en-US" sz="2000" dirty="0"/>
              <a:t> </a:t>
            </a:r>
          </a:p>
          <a:p>
            <a:pPr marL="685800" lvl="1" indent="-285750">
              <a:spcBef>
                <a:spcPts val="200"/>
              </a:spcBef>
              <a:buClr>
                <a:schemeClr val="tx2"/>
              </a:buClr>
              <a:buFont typeface="Arial" panose="020B0604020202020204" pitchFamily="34" charset="0"/>
              <a:buChar char="•"/>
            </a:pPr>
            <a:r>
              <a:rPr lang="en-US" dirty="0"/>
              <a:t>But will that generate new sales, especially in the commercial sector ?</a:t>
            </a:r>
          </a:p>
          <a:p>
            <a:pPr>
              <a:lnSpc>
                <a:spcPct val="100000"/>
              </a:lnSpc>
              <a:spcBef>
                <a:spcPts val="200"/>
              </a:spcBef>
              <a:buClr>
                <a:schemeClr val="accent1"/>
              </a:buClr>
              <a:buNone/>
            </a:pPr>
            <a:r>
              <a:rPr lang="en-US" sz="2000" b="1" dirty="0"/>
              <a:t>Big data combined with HPC is rapidly creating new solutions within the HPC space  </a:t>
            </a:r>
          </a:p>
          <a:p>
            <a:pPr marL="688975" lvl="1" indent="-285750">
              <a:spcBef>
                <a:spcPts val="200"/>
              </a:spcBef>
              <a:buClr>
                <a:schemeClr val="tx2"/>
              </a:buClr>
              <a:buFont typeface="Arial" panose="020B0604020202020204" pitchFamily="34" charset="0"/>
              <a:buChar char="•"/>
            </a:pPr>
            <a:r>
              <a:rPr lang="en-US" dirty="0"/>
              <a:t>To better capture them, we created four new HPDA verticals:</a:t>
            </a:r>
          </a:p>
          <a:p>
            <a:pPr marL="403225" lvl="1">
              <a:spcBef>
                <a:spcPts val="200"/>
              </a:spcBef>
              <a:buClr>
                <a:schemeClr val="tx2"/>
              </a:buClr>
            </a:pPr>
            <a:r>
              <a:rPr lang="en-US" dirty="0"/>
              <a:t> 	fraud and anomaly detection, marketing, business intelligence, other.</a:t>
            </a:r>
          </a:p>
          <a:p>
            <a:pPr indent="-53975">
              <a:spcBef>
                <a:spcPts val="200"/>
              </a:spcBef>
              <a:buClr>
                <a:schemeClr val="tx2"/>
              </a:buClr>
            </a:pPr>
            <a:r>
              <a:rPr lang="en-US" sz="2000" b="1" dirty="0"/>
              <a:t>HPC-based cyber security is a new hot topic</a:t>
            </a:r>
          </a:p>
          <a:p>
            <a:pPr marL="1146175" lvl="2" indent="-285750">
              <a:spcBef>
                <a:spcPts val="200"/>
              </a:spcBef>
              <a:buClr>
                <a:schemeClr val="tx2"/>
              </a:buClr>
              <a:buFont typeface="Arial" panose="020B0604020202020204" pitchFamily="34" charset="0"/>
              <a:buChar char="•"/>
            </a:pPr>
            <a:endParaRPr lang="en-US" dirty="0"/>
          </a:p>
        </p:txBody>
      </p:sp>
      <p:grpSp>
        <p:nvGrpSpPr>
          <p:cNvPr id="15" name="Group 27"/>
          <p:cNvGrpSpPr/>
          <p:nvPr/>
        </p:nvGrpSpPr>
        <p:grpSpPr>
          <a:xfrm>
            <a:off x="7276464" y="4883455"/>
            <a:ext cx="1116162" cy="1192788"/>
            <a:chOff x="971600" y="2132856"/>
            <a:chExt cx="2143140" cy="2143140"/>
          </a:xfrm>
        </p:grpSpPr>
        <p:sp>
          <p:nvSpPr>
            <p:cNvPr id="16" name="Oval 15"/>
            <p:cNvSpPr/>
            <p:nvPr/>
          </p:nvSpPr>
          <p:spPr>
            <a:xfrm>
              <a:off x="971600" y="2132856"/>
              <a:ext cx="2143140" cy="2143140"/>
            </a:xfrm>
            <a:prstGeom prst="ellipse">
              <a:avLst/>
            </a:prstGeom>
            <a:gradFill flip="none" rotWithShape="1">
              <a:gsLst>
                <a:gs pos="32000">
                  <a:schemeClr val="bg1">
                    <a:lumMod val="75000"/>
                  </a:schemeClr>
                </a:gs>
                <a:gs pos="51000">
                  <a:schemeClr val="tx1">
                    <a:lumMod val="50000"/>
                    <a:lumOff val="50000"/>
                  </a:schemeClr>
                </a:gs>
                <a:gs pos="82000">
                  <a:srgbClr val="01102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Oval 16"/>
            <p:cNvSpPr/>
            <p:nvPr/>
          </p:nvSpPr>
          <p:spPr>
            <a:xfrm rot="1666358">
              <a:off x="971600" y="2132856"/>
              <a:ext cx="1087570" cy="1320378"/>
            </a:xfrm>
            <a:prstGeom prst="ellipse">
              <a:avLst/>
            </a:prstGeom>
            <a:gradFill flip="none" rotWithShape="1">
              <a:gsLst>
                <a:gs pos="0">
                  <a:schemeClr val="bg1">
                    <a:alpha val="81000"/>
                  </a:schemeClr>
                </a:gs>
                <a:gs pos="100000">
                  <a:schemeClr val="tx1">
                    <a:lumMod val="50000"/>
                    <a:lumOff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8" name="Group 52"/>
            <p:cNvGrpSpPr/>
            <p:nvPr/>
          </p:nvGrpSpPr>
          <p:grpSpPr>
            <a:xfrm>
              <a:off x="1047298" y="2212800"/>
              <a:ext cx="2054344" cy="2008288"/>
              <a:chOff x="9187891" y="1453287"/>
              <a:chExt cx="5112106" cy="4997501"/>
            </a:xfrm>
            <a:gradFill flip="none" rotWithShape="1">
              <a:gsLst>
                <a:gs pos="30000">
                  <a:srgbClr val="1A89C0"/>
                </a:gs>
                <a:gs pos="45000">
                  <a:schemeClr val="tx2">
                    <a:lumMod val="60000"/>
                    <a:lumOff val="40000"/>
                  </a:schemeClr>
                </a:gs>
                <a:gs pos="72000">
                  <a:schemeClr val="tx2">
                    <a:lumMod val="50000"/>
                  </a:schemeClr>
                </a:gs>
              </a:gsLst>
              <a:path path="circle">
                <a:fillToRect r="100000" b="100000"/>
              </a:path>
              <a:tileRect l="-100000" t="-100000"/>
            </a:gradFill>
            <a:effectLst/>
            <a:scene3d>
              <a:camera prst="perspectiveFront"/>
              <a:lightRig rig="soft" dir="t"/>
            </a:scene3d>
          </p:grpSpPr>
          <p:sp>
            <p:nvSpPr>
              <p:cNvPr id="22" name="Freeform 21"/>
              <p:cNvSpPr/>
              <p:nvPr/>
            </p:nvSpPr>
            <p:spPr>
              <a:xfrm>
                <a:off x="11953037" y="3475939"/>
                <a:ext cx="1669084" cy="2866339"/>
              </a:xfrm>
              <a:custGeom>
                <a:avLst/>
                <a:gdLst>
                  <a:gd name="connsiteX0" fmla="*/ 0 w 1669084"/>
                  <a:gd name="connsiteY0" fmla="*/ 2866339 h 2866339"/>
                  <a:gd name="connsiteX1" fmla="*/ 131673 w 1669084"/>
                  <a:gd name="connsiteY1" fmla="*/ 2844394 h 2866339"/>
                  <a:gd name="connsiteX2" fmla="*/ 234086 w 1669084"/>
                  <a:gd name="connsiteY2" fmla="*/ 2844394 h 2866339"/>
                  <a:gd name="connsiteX3" fmla="*/ 307238 w 1669084"/>
                  <a:gd name="connsiteY3" fmla="*/ 2822448 h 2866339"/>
                  <a:gd name="connsiteX4" fmla="*/ 460857 w 1669084"/>
                  <a:gd name="connsiteY4" fmla="*/ 2727351 h 2866339"/>
                  <a:gd name="connsiteX5" fmla="*/ 526694 w 1669084"/>
                  <a:gd name="connsiteY5" fmla="*/ 2639568 h 2866339"/>
                  <a:gd name="connsiteX6" fmla="*/ 585216 w 1669084"/>
                  <a:gd name="connsiteY6" fmla="*/ 2581047 h 2866339"/>
                  <a:gd name="connsiteX7" fmla="*/ 643737 w 1669084"/>
                  <a:gd name="connsiteY7" fmla="*/ 2544471 h 2866339"/>
                  <a:gd name="connsiteX8" fmla="*/ 643737 w 1669084"/>
                  <a:gd name="connsiteY8" fmla="*/ 2464003 h 2866339"/>
                  <a:gd name="connsiteX9" fmla="*/ 665683 w 1669084"/>
                  <a:gd name="connsiteY9" fmla="*/ 2434743 h 2866339"/>
                  <a:gd name="connsiteX10" fmla="*/ 790041 w 1669084"/>
                  <a:gd name="connsiteY10" fmla="*/ 2339645 h 2866339"/>
                  <a:gd name="connsiteX11" fmla="*/ 863193 w 1669084"/>
                  <a:gd name="connsiteY11" fmla="*/ 2266493 h 2866339"/>
                  <a:gd name="connsiteX12" fmla="*/ 877824 w 1669084"/>
                  <a:gd name="connsiteY12" fmla="*/ 2134819 h 2866339"/>
                  <a:gd name="connsiteX13" fmla="*/ 870509 w 1669084"/>
                  <a:gd name="connsiteY13" fmla="*/ 2025091 h 2866339"/>
                  <a:gd name="connsiteX14" fmla="*/ 892454 w 1669084"/>
                  <a:gd name="connsiteY14" fmla="*/ 1959255 h 2866339"/>
                  <a:gd name="connsiteX15" fmla="*/ 929030 w 1669084"/>
                  <a:gd name="connsiteY15" fmla="*/ 1878787 h 2866339"/>
                  <a:gd name="connsiteX16" fmla="*/ 1016813 w 1669084"/>
                  <a:gd name="connsiteY16" fmla="*/ 1761744 h 2866339"/>
                  <a:gd name="connsiteX17" fmla="*/ 1111910 w 1669084"/>
                  <a:gd name="connsiteY17" fmla="*/ 1615440 h 2866339"/>
                  <a:gd name="connsiteX18" fmla="*/ 1192377 w 1669084"/>
                  <a:gd name="connsiteY18" fmla="*/ 1534973 h 2866339"/>
                  <a:gd name="connsiteX19" fmla="*/ 1265529 w 1669084"/>
                  <a:gd name="connsiteY19" fmla="*/ 1425245 h 2866339"/>
                  <a:gd name="connsiteX20" fmla="*/ 1338681 w 1669084"/>
                  <a:gd name="connsiteY20" fmla="*/ 1264311 h 2866339"/>
                  <a:gd name="connsiteX21" fmla="*/ 1367942 w 1669084"/>
                  <a:gd name="connsiteY21" fmla="*/ 1198474 h 2866339"/>
                  <a:gd name="connsiteX22" fmla="*/ 1353312 w 1669084"/>
                  <a:gd name="connsiteY22" fmla="*/ 1154583 h 2866339"/>
                  <a:gd name="connsiteX23" fmla="*/ 1316736 w 1669084"/>
                  <a:gd name="connsiteY23" fmla="*/ 1103376 h 2866339"/>
                  <a:gd name="connsiteX24" fmla="*/ 1353312 w 1669084"/>
                  <a:gd name="connsiteY24" fmla="*/ 1052170 h 2866339"/>
                  <a:gd name="connsiteX25" fmla="*/ 1477670 w 1669084"/>
                  <a:gd name="connsiteY25" fmla="*/ 935127 h 2866339"/>
                  <a:gd name="connsiteX26" fmla="*/ 1587398 w 1669084"/>
                  <a:gd name="connsiteY26" fmla="*/ 810768 h 2866339"/>
                  <a:gd name="connsiteX27" fmla="*/ 1616659 w 1669084"/>
                  <a:gd name="connsiteY27" fmla="*/ 642519 h 2866339"/>
                  <a:gd name="connsiteX28" fmla="*/ 1623974 w 1669084"/>
                  <a:gd name="connsiteY28" fmla="*/ 591312 h 2866339"/>
                  <a:gd name="connsiteX29" fmla="*/ 1623974 w 1669084"/>
                  <a:gd name="connsiteY29" fmla="*/ 562051 h 2866339"/>
                  <a:gd name="connsiteX30" fmla="*/ 1353312 w 1669084"/>
                  <a:gd name="connsiteY30" fmla="*/ 291389 h 2866339"/>
                  <a:gd name="connsiteX31" fmla="*/ 1126541 w 1669084"/>
                  <a:gd name="connsiteY31" fmla="*/ 254813 h 2866339"/>
                  <a:gd name="connsiteX32" fmla="*/ 841248 w 1669084"/>
                  <a:gd name="connsiteY32" fmla="*/ 210922 h 2866339"/>
                  <a:gd name="connsiteX33" fmla="*/ 687629 w 1669084"/>
                  <a:gd name="connsiteY33" fmla="*/ 123139 h 2866339"/>
                  <a:gd name="connsiteX34" fmla="*/ 541325 w 1669084"/>
                  <a:gd name="connsiteY34" fmla="*/ 93879 h 2866339"/>
                  <a:gd name="connsiteX35" fmla="*/ 475488 w 1669084"/>
                  <a:gd name="connsiteY35" fmla="*/ 108509 h 2866339"/>
                  <a:gd name="connsiteX36" fmla="*/ 336499 w 1669084"/>
                  <a:gd name="connsiteY36" fmla="*/ 57303 h 2866339"/>
                  <a:gd name="connsiteX37" fmla="*/ 212141 w 1669084"/>
                  <a:gd name="connsiteY37" fmla="*/ 6096 h 2866339"/>
                  <a:gd name="connsiteX38" fmla="*/ 131673 w 1669084"/>
                  <a:gd name="connsiteY38" fmla="*/ 20727 h 2866339"/>
                  <a:gd name="connsiteX39" fmla="*/ 65837 w 1669084"/>
                  <a:gd name="connsiteY39" fmla="*/ 57303 h 2866339"/>
                  <a:gd name="connsiteX40" fmla="*/ 58521 w 1669084"/>
                  <a:gd name="connsiteY40" fmla="*/ 123139 h 28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9084" h="2866339">
                    <a:moveTo>
                      <a:pt x="0" y="2866339"/>
                    </a:moveTo>
                    <a:cubicBezTo>
                      <a:pt x="46329" y="2857195"/>
                      <a:pt x="92659" y="2848052"/>
                      <a:pt x="131673" y="2844394"/>
                    </a:cubicBezTo>
                    <a:cubicBezTo>
                      <a:pt x="170687" y="2840737"/>
                      <a:pt x="204825" y="2848052"/>
                      <a:pt x="234086" y="2844394"/>
                    </a:cubicBezTo>
                    <a:cubicBezTo>
                      <a:pt x="263347" y="2840736"/>
                      <a:pt x="269443" y="2841955"/>
                      <a:pt x="307238" y="2822448"/>
                    </a:cubicBezTo>
                    <a:cubicBezTo>
                      <a:pt x="345033" y="2802941"/>
                      <a:pt x="424281" y="2757831"/>
                      <a:pt x="460857" y="2727351"/>
                    </a:cubicBezTo>
                    <a:cubicBezTo>
                      <a:pt x="497433" y="2696871"/>
                      <a:pt x="505968" y="2663952"/>
                      <a:pt x="526694" y="2639568"/>
                    </a:cubicBezTo>
                    <a:cubicBezTo>
                      <a:pt x="547420" y="2615184"/>
                      <a:pt x="565709" y="2596897"/>
                      <a:pt x="585216" y="2581047"/>
                    </a:cubicBezTo>
                    <a:cubicBezTo>
                      <a:pt x="604723" y="2565198"/>
                      <a:pt x="633984" y="2563978"/>
                      <a:pt x="643737" y="2544471"/>
                    </a:cubicBezTo>
                    <a:cubicBezTo>
                      <a:pt x="653491" y="2524964"/>
                      <a:pt x="640079" y="2482291"/>
                      <a:pt x="643737" y="2464003"/>
                    </a:cubicBezTo>
                    <a:cubicBezTo>
                      <a:pt x="647395" y="2445715"/>
                      <a:pt x="641299" y="2455469"/>
                      <a:pt x="665683" y="2434743"/>
                    </a:cubicBezTo>
                    <a:cubicBezTo>
                      <a:pt x="690067" y="2414017"/>
                      <a:pt x="757123" y="2367687"/>
                      <a:pt x="790041" y="2339645"/>
                    </a:cubicBezTo>
                    <a:cubicBezTo>
                      <a:pt x="822959" y="2311603"/>
                      <a:pt x="848563" y="2300631"/>
                      <a:pt x="863193" y="2266493"/>
                    </a:cubicBezTo>
                    <a:cubicBezTo>
                      <a:pt x="877824" y="2232355"/>
                      <a:pt x="876605" y="2175053"/>
                      <a:pt x="877824" y="2134819"/>
                    </a:cubicBezTo>
                    <a:cubicBezTo>
                      <a:pt x="879043" y="2094585"/>
                      <a:pt x="868071" y="2054352"/>
                      <a:pt x="870509" y="2025091"/>
                    </a:cubicBezTo>
                    <a:cubicBezTo>
                      <a:pt x="872947" y="1995830"/>
                      <a:pt x="882701" y="1983639"/>
                      <a:pt x="892454" y="1959255"/>
                    </a:cubicBezTo>
                    <a:cubicBezTo>
                      <a:pt x="902207" y="1934871"/>
                      <a:pt x="908303" y="1911706"/>
                      <a:pt x="929030" y="1878787"/>
                    </a:cubicBezTo>
                    <a:cubicBezTo>
                      <a:pt x="949757" y="1845868"/>
                      <a:pt x="986333" y="1805635"/>
                      <a:pt x="1016813" y="1761744"/>
                    </a:cubicBezTo>
                    <a:cubicBezTo>
                      <a:pt x="1047293" y="1717853"/>
                      <a:pt x="1082649" y="1653235"/>
                      <a:pt x="1111910" y="1615440"/>
                    </a:cubicBezTo>
                    <a:cubicBezTo>
                      <a:pt x="1141171" y="1577645"/>
                      <a:pt x="1166774" y="1566672"/>
                      <a:pt x="1192377" y="1534973"/>
                    </a:cubicBezTo>
                    <a:cubicBezTo>
                      <a:pt x="1217980" y="1503274"/>
                      <a:pt x="1241145" y="1470355"/>
                      <a:pt x="1265529" y="1425245"/>
                    </a:cubicBezTo>
                    <a:cubicBezTo>
                      <a:pt x="1289913" y="1380135"/>
                      <a:pt x="1321612" y="1302106"/>
                      <a:pt x="1338681" y="1264311"/>
                    </a:cubicBezTo>
                    <a:cubicBezTo>
                      <a:pt x="1355750" y="1226516"/>
                      <a:pt x="1365503" y="1216762"/>
                      <a:pt x="1367942" y="1198474"/>
                    </a:cubicBezTo>
                    <a:cubicBezTo>
                      <a:pt x="1370381" y="1180186"/>
                      <a:pt x="1361846" y="1170433"/>
                      <a:pt x="1353312" y="1154583"/>
                    </a:cubicBezTo>
                    <a:cubicBezTo>
                      <a:pt x="1344778" y="1138733"/>
                      <a:pt x="1316736" y="1120445"/>
                      <a:pt x="1316736" y="1103376"/>
                    </a:cubicBezTo>
                    <a:cubicBezTo>
                      <a:pt x="1316736" y="1086307"/>
                      <a:pt x="1326490" y="1080212"/>
                      <a:pt x="1353312" y="1052170"/>
                    </a:cubicBezTo>
                    <a:cubicBezTo>
                      <a:pt x="1380134" y="1024128"/>
                      <a:pt x="1438656" y="975361"/>
                      <a:pt x="1477670" y="935127"/>
                    </a:cubicBezTo>
                    <a:cubicBezTo>
                      <a:pt x="1516684" y="894893"/>
                      <a:pt x="1564233" y="859536"/>
                      <a:pt x="1587398" y="810768"/>
                    </a:cubicBezTo>
                    <a:cubicBezTo>
                      <a:pt x="1610563" y="762000"/>
                      <a:pt x="1610563" y="679095"/>
                      <a:pt x="1616659" y="642519"/>
                    </a:cubicBezTo>
                    <a:cubicBezTo>
                      <a:pt x="1622755" y="605943"/>
                      <a:pt x="1622755" y="604723"/>
                      <a:pt x="1623974" y="591312"/>
                    </a:cubicBezTo>
                    <a:cubicBezTo>
                      <a:pt x="1625193" y="577901"/>
                      <a:pt x="1669084" y="612038"/>
                      <a:pt x="1623974" y="562051"/>
                    </a:cubicBezTo>
                    <a:cubicBezTo>
                      <a:pt x="1578864" y="512064"/>
                      <a:pt x="1436217" y="342595"/>
                      <a:pt x="1353312" y="291389"/>
                    </a:cubicBezTo>
                    <a:cubicBezTo>
                      <a:pt x="1270407" y="240183"/>
                      <a:pt x="1126541" y="254813"/>
                      <a:pt x="1126541" y="254813"/>
                    </a:cubicBezTo>
                    <a:cubicBezTo>
                      <a:pt x="1041197" y="241402"/>
                      <a:pt x="914400" y="232868"/>
                      <a:pt x="841248" y="210922"/>
                    </a:cubicBezTo>
                    <a:cubicBezTo>
                      <a:pt x="768096" y="188976"/>
                      <a:pt x="737616" y="142646"/>
                      <a:pt x="687629" y="123139"/>
                    </a:cubicBezTo>
                    <a:cubicBezTo>
                      <a:pt x="637642" y="103632"/>
                      <a:pt x="576682" y="96317"/>
                      <a:pt x="541325" y="93879"/>
                    </a:cubicBezTo>
                    <a:cubicBezTo>
                      <a:pt x="505968" y="91441"/>
                      <a:pt x="509626" y="114605"/>
                      <a:pt x="475488" y="108509"/>
                    </a:cubicBezTo>
                    <a:cubicBezTo>
                      <a:pt x="441350" y="102413"/>
                      <a:pt x="380390" y="74372"/>
                      <a:pt x="336499" y="57303"/>
                    </a:cubicBezTo>
                    <a:cubicBezTo>
                      <a:pt x="292608" y="40234"/>
                      <a:pt x="246279" y="12192"/>
                      <a:pt x="212141" y="6096"/>
                    </a:cubicBezTo>
                    <a:cubicBezTo>
                      <a:pt x="178003" y="0"/>
                      <a:pt x="156057" y="12193"/>
                      <a:pt x="131673" y="20727"/>
                    </a:cubicBezTo>
                    <a:cubicBezTo>
                      <a:pt x="107289" y="29261"/>
                      <a:pt x="78029" y="40234"/>
                      <a:pt x="65837" y="57303"/>
                    </a:cubicBezTo>
                    <a:cubicBezTo>
                      <a:pt x="53645" y="74372"/>
                      <a:pt x="60960" y="109728"/>
                      <a:pt x="58521" y="123139"/>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3" name="Freeform 22"/>
              <p:cNvSpPr/>
              <p:nvPr/>
            </p:nvSpPr>
            <p:spPr>
              <a:xfrm>
                <a:off x="10493654" y="3257702"/>
                <a:ext cx="1789786" cy="3193086"/>
              </a:xfrm>
              <a:custGeom>
                <a:avLst/>
                <a:gdLst>
                  <a:gd name="connsiteX0" fmla="*/ 1517904 w 1789786"/>
                  <a:gd name="connsiteY0" fmla="*/ 363322 h 3193086"/>
                  <a:gd name="connsiteX1" fmla="*/ 1459383 w 1789786"/>
                  <a:gd name="connsiteY1" fmla="*/ 304800 h 3193086"/>
                  <a:gd name="connsiteX2" fmla="*/ 1430122 w 1789786"/>
                  <a:gd name="connsiteY2" fmla="*/ 253594 h 3193086"/>
                  <a:gd name="connsiteX3" fmla="*/ 1386231 w 1789786"/>
                  <a:gd name="connsiteY3" fmla="*/ 224333 h 3193086"/>
                  <a:gd name="connsiteX4" fmla="*/ 1298448 w 1789786"/>
                  <a:gd name="connsiteY4" fmla="*/ 224333 h 3193086"/>
                  <a:gd name="connsiteX5" fmla="*/ 1269188 w 1789786"/>
                  <a:gd name="connsiteY5" fmla="*/ 202388 h 3193086"/>
                  <a:gd name="connsiteX6" fmla="*/ 1276503 w 1789786"/>
                  <a:gd name="connsiteY6" fmla="*/ 143866 h 3193086"/>
                  <a:gd name="connsiteX7" fmla="*/ 1276503 w 1789786"/>
                  <a:gd name="connsiteY7" fmla="*/ 41453 h 3193086"/>
                  <a:gd name="connsiteX8" fmla="*/ 1247242 w 1789786"/>
                  <a:gd name="connsiteY8" fmla="*/ 26823 h 3193086"/>
                  <a:gd name="connsiteX9" fmla="*/ 1130199 w 1789786"/>
                  <a:gd name="connsiteY9" fmla="*/ 12192 h 3193086"/>
                  <a:gd name="connsiteX10" fmla="*/ 1020471 w 1789786"/>
                  <a:gd name="connsiteY10" fmla="*/ 12192 h 3193086"/>
                  <a:gd name="connsiteX11" fmla="*/ 918058 w 1789786"/>
                  <a:gd name="connsiteY11" fmla="*/ 85344 h 3193086"/>
                  <a:gd name="connsiteX12" fmla="*/ 815645 w 1789786"/>
                  <a:gd name="connsiteY12" fmla="*/ 143866 h 3193086"/>
                  <a:gd name="connsiteX13" fmla="*/ 749808 w 1789786"/>
                  <a:gd name="connsiteY13" fmla="*/ 173127 h 3193086"/>
                  <a:gd name="connsiteX14" fmla="*/ 691287 w 1789786"/>
                  <a:gd name="connsiteY14" fmla="*/ 129236 h 3193086"/>
                  <a:gd name="connsiteX15" fmla="*/ 603504 w 1789786"/>
                  <a:gd name="connsiteY15" fmla="*/ 107290 h 3193086"/>
                  <a:gd name="connsiteX16" fmla="*/ 442570 w 1789786"/>
                  <a:gd name="connsiteY16" fmla="*/ 173127 h 3193086"/>
                  <a:gd name="connsiteX17" fmla="*/ 391364 w 1789786"/>
                  <a:gd name="connsiteY17" fmla="*/ 224333 h 3193086"/>
                  <a:gd name="connsiteX18" fmla="*/ 245060 w 1789786"/>
                  <a:gd name="connsiteY18" fmla="*/ 268224 h 3193086"/>
                  <a:gd name="connsiteX19" fmla="*/ 230429 w 1789786"/>
                  <a:gd name="connsiteY19" fmla="*/ 356007 h 3193086"/>
                  <a:gd name="connsiteX20" fmla="*/ 245060 w 1789786"/>
                  <a:gd name="connsiteY20" fmla="*/ 494996 h 3193086"/>
                  <a:gd name="connsiteX21" fmla="*/ 106071 w 1789786"/>
                  <a:gd name="connsiteY21" fmla="*/ 597408 h 3193086"/>
                  <a:gd name="connsiteX22" fmla="*/ 76810 w 1789786"/>
                  <a:gd name="connsiteY22" fmla="*/ 685191 h 3193086"/>
                  <a:gd name="connsiteX23" fmla="*/ 40234 w 1789786"/>
                  <a:gd name="connsiteY23" fmla="*/ 787604 h 3193086"/>
                  <a:gd name="connsiteX24" fmla="*/ 32919 w 1789786"/>
                  <a:gd name="connsiteY24" fmla="*/ 904647 h 3193086"/>
                  <a:gd name="connsiteX25" fmla="*/ 3658 w 1789786"/>
                  <a:gd name="connsiteY25" fmla="*/ 948538 h 3193086"/>
                  <a:gd name="connsiteX26" fmla="*/ 10973 w 1789786"/>
                  <a:gd name="connsiteY26" fmla="*/ 1007060 h 3193086"/>
                  <a:gd name="connsiteX27" fmla="*/ 18288 w 1789786"/>
                  <a:gd name="connsiteY27" fmla="*/ 1094842 h 3193086"/>
                  <a:gd name="connsiteX28" fmla="*/ 3658 w 1789786"/>
                  <a:gd name="connsiteY28" fmla="*/ 1248461 h 3193086"/>
                  <a:gd name="connsiteX29" fmla="*/ 10973 w 1789786"/>
                  <a:gd name="connsiteY29" fmla="*/ 1394765 h 3193086"/>
                  <a:gd name="connsiteX30" fmla="*/ 40234 w 1789786"/>
                  <a:gd name="connsiteY30" fmla="*/ 1467917 h 3193086"/>
                  <a:gd name="connsiteX31" fmla="*/ 47549 w 1789786"/>
                  <a:gd name="connsiteY31" fmla="*/ 1519124 h 3193086"/>
                  <a:gd name="connsiteX32" fmla="*/ 142647 w 1789786"/>
                  <a:gd name="connsiteY32" fmla="*/ 1592276 h 3193086"/>
                  <a:gd name="connsiteX33" fmla="*/ 223114 w 1789786"/>
                  <a:gd name="connsiteY33" fmla="*/ 1665428 h 3193086"/>
                  <a:gd name="connsiteX34" fmla="*/ 318212 w 1789786"/>
                  <a:gd name="connsiteY34" fmla="*/ 1789786 h 3193086"/>
                  <a:gd name="connsiteX35" fmla="*/ 384048 w 1789786"/>
                  <a:gd name="connsiteY35" fmla="*/ 1848308 h 3193086"/>
                  <a:gd name="connsiteX36" fmla="*/ 464516 w 1789786"/>
                  <a:gd name="connsiteY36" fmla="*/ 1899514 h 3193086"/>
                  <a:gd name="connsiteX37" fmla="*/ 530352 w 1789786"/>
                  <a:gd name="connsiteY37" fmla="*/ 1884884 h 3193086"/>
                  <a:gd name="connsiteX38" fmla="*/ 610820 w 1789786"/>
                  <a:gd name="connsiteY38" fmla="*/ 1870253 h 3193086"/>
                  <a:gd name="connsiteX39" fmla="*/ 669341 w 1789786"/>
                  <a:gd name="connsiteY39" fmla="*/ 1877568 h 3193086"/>
                  <a:gd name="connsiteX40" fmla="*/ 735178 w 1789786"/>
                  <a:gd name="connsiteY40" fmla="*/ 1862938 h 3193086"/>
                  <a:gd name="connsiteX41" fmla="*/ 837591 w 1789786"/>
                  <a:gd name="connsiteY41" fmla="*/ 1826362 h 3193086"/>
                  <a:gd name="connsiteX42" fmla="*/ 910743 w 1789786"/>
                  <a:gd name="connsiteY42" fmla="*/ 1833677 h 3193086"/>
                  <a:gd name="connsiteX43" fmla="*/ 932688 w 1789786"/>
                  <a:gd name="connsiteY43" fmla="*/ 1870253 h 3193086"/>
                  <a:gd name="connsiteX44" fmla="*/ 991210 w 1789786"/>
                  <a:gd name="connsiteY44" fmla="*/ 1899514 h 3193086"/>
                  <a:gd name="connsiteX45" fmla="*/ 1020471 w 1789786"/>
                  <a:gd name="connsiteY45" fmla="*/ 1877568 h 3193086"/>
                  <a:gd name="connsiteX46" fmla="*/ 1086308 w 1789786"/>
                  <a:gd name="connsiteY46" fmla="*/ 1906829 h 3193086"/>
                  <a:gd name="connsiteX47" fmla="*/ 1093623 w 1789786"/>
                  <a:gd name="connsiteY47" fmla="*/ 1943405 h 3193086"/>
                  <a:gd name="connsiteX48" fmla="*/ 1078992 w 1789786"/>
                  <a:gd name="connsiteY48" fmla="*/ 1979981 h 3193086"/>
                  <a:gd name="connsiteX49" fmla="*/ 1093623 w 1789786"/>
                  <a:gd name="connsiteY49" fmla="*/ 2023872 h 3193086"/>
                  <a:gd name="connsiteX50" fmla="*/ 1086308 w 1789786"/>
                  <a:gd name="connsiteY50" fmla="*/ 2118970 h 3193086"/>
                  <a:gd name="connsiteX51" fmla="*/ 1122884 w 1789786"/>
                  <a:gd name="connsiteY51" fmla="*/ 2192122 h 3193086"/>
                  <a:gd name="connsiteX52" fmla="*/ 1181405 w 1789786"/>
                  <a:gd name="connsiteY52" fmla="*/ 2236013 h 3193086"/>
                  <a:gd name="connsiteX53" fmla="*/ 1225296 w 1789786"/>
                  <a:gd name="connsiteY53" fmla="*/ 2272589 h 3193086"/>
                  <a:gd name="connsiteX54" fmla="*/ 1225296 w 1789786"/>
                  <a:gd name="connsiteY54" fmla="*/ 2301850 h 3193086"/>
                  <a:gd name="connsiteX55" fmla="*/ 1239927 w 1789786"/>
                  <a:gd name="connsiteY55" fmla="*/ 2353056 h 3193086"/>
                  <a:gd name="connsiteX56" fmla="*/ 1239927 w 1789786"/>
                  <a:gd name="connsiteY56" fmla="*/ 2433524 h 3193086"/>
                  <a:gd name="connsiteX57" fmla="*/ 1203351 w 1789786"/>
                  <a:gd name="connsiteY57" fmla="*/ 2492045 h 3193086"/>
                  <a:gd name="connsiteX58" fmla="*/ 1210666 w 1789786"/>
                  <a:gd name="connsiteY58" fmla="*/ 2535936 h 3193086"/>
                  <a:gd name="connsiteX59" fmla="*/ 1174090 w 1789786"/>
                  <a:gd name="connsiteY59" fmla="*/ 2587143 h 3193086"/>
                  <a:gd name="connsiteX60" fmla="*/ 1174090 w 1789786"/>
                  <a:gd name="connsiteY60" fmla="*/ 2645664 h 3193086"/>
                  <a:gd name="connsiteX61" fmla="*/ 1203351 w 1789786"/>
                  <a:gd name="connsiteY61" fmla="*/ 2696871 h 3193086"/>
                  <a:gd name="connsiteX62" fmla="*/ 1203351 w 1789786"/>
                  <a:gd name="connsiteY62" fmla="*/ 2748077 h 3193086"/>
                  <a:gd name="connsiteX63" fmla="*/ 1247242 w 1789786"/>
                  <a:gd name="connsiteY63" fmla="*/ 2784653 h 3193086"/>
                  <a:gd name="connsiteX64" fmla="*/ 1291133 w 1789786"/>
                  <a:gd name="connsiteY64" fmla="*/ 2821229 h 3193086"/>
                  <a:gd name="connsiteX65" fmla="*/ 1298448 w 1789786"/>
                  <a:gd name="connsiteY65" fmla="*/ 2879751 h 3193086"/>
                  <a:gd name="connsiteX66" fmla="*/ 1327709 w 1789786"/>
                  <a:gd name="connsiteY66" fmla="*/ 2960218 h 3193086"/>
                  <a:gd name="connsiteX67" fmla="*/ 1364285 w 1789786"/>
                  <a:gd name="connsiteY67" fmla="*/ 2982164 h 3193086"/>
                  <a:gd name="connsiteX68" fmla="*/ 1386231 w 1789786"/>
                  <a:gd name="connsiteY68" fmla="*/ 3040685 h 3193086"/>
                  <a:gd name="connsiteX69" fmla="*/ 1415492 w 1789786"/>
                  <a:gd name="connsiteY69" fmla="*/ 3062631 h 3193086"/>
                  <a:gd name="connsiteX70" fmla="*/ 1452068 w 1789786"/>
                  <a:gd name="connsiteY70" fmla="*/ 3062631 h 3193086"/>
                  <a:gd name="connsiteX71" fmla="*/ 1510589 w 1789786"/>
                  <a:gd name="connsiteY71" fmla="*/ 3062631 h 3193086"/>
                  <a:gd name="connsiteX72" fmla="*/ 1722730 w 1789786"/>
                  <a:gd name="connsiteY72" fmla="*/ 2279904 h 3193086"/>
                  <a:gd name="connsiteX73" fmla="*/ 1788567 w 1789786"/>
                  <a:gd name="connsiteY73" fmla="*/ 1138733 h 3193086"/>
                  <a:gd name="connsiteX74" fmla="*/ 1730045 w 1789786"/>
                  <a:gd name="connsiteY74" fmla="*/ 502311 h 3193086"/>
                  <a:gd name="connsiteX75" fmla="*/ 1517904 w 1789786"/>
                  <a:gd name="connsiteY75" fmla="*/ 363322 h 31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86" h="3193086">
                    <a:moveTo>
                      <a:pt x="1517904" y="363322"/>
                    </a:moveTo>
                    <a:cubicBezTo>
                      <a:pt x="1472794" y="330404"/>
                      <a:pt x="1474013" y="323088"/>
                      <a:pt x="1459383" y="304800"/>
                    </a:cubicBezTo>
                    <a:cubicBezTo>
                      <a:pt x="1444753" y="286512"/>
                      <a:pt x="1442314" y="267005"/>
                      <a:pt x="1430122" y="253594"/>
                    </a:cubicBezTo>
                    <a:cubicBezTo>
                      <a:pt x="1417930" y="240183"/>
                      <a:pt x="1408177" y="229210"/>
                      <a:pt x="1386231" y="224333"/>
                    </a:cubicBezTo>
                    <a:cubicBezTo>
                      <a:pt x="1364285" y="219456"/>
                      <a:pt x="1317955" y="227991"/>
                      <a:pt x="1298448" y="224333"/>
                    </a:cubicBezTo>
                    <a:cubicBezTo>
                      <a:pt x="1278941" y="220676"/>
                      <a:pt x="1272845" y="215799"/>
                      <a:pt x="1269188" y="202388"/>
                    </a:cubicBezTo>
                    <a:cubicBezTo>
                      <a:pt x="1265531" y="188977"/>
                      <a:pt x="1275284" y="170688"/>
                      <a:pt x="1276503" y="143866"/>
                    </a:cubicBezTo>
                    <a:cubicBezTo>
                      <a:pt x="1277722" y="117044"/>
                      <a:pt x="1281380" y="60960"/>
                      <a:pt x="1276503" y="41453"/>
                    </a:cubicBezTo>
                    <a:cubicBezTo>
                      <a:pt x="1271626" y="21946"/>
                      <a:pt x="1271626" y="31700"/>
                      <a:pt x="1247242" y="26823"/>
                    </a:cubicBezTo>
                    <a:cubicBezTo>
                      <a:pt x="1222858" y="21946"/>
                      <a:pt x="1167994" y="14630"/>
                      <a:pt x="1130199" y="12192"/>
                    </a:cubicBezTo>
                    <a:cubicBezTo>
                      <a:pt x="1092404" y="9754"/>
                      <a:pt x="1055828" y="0"/>
                      <a:pt x="1020471" y="12192"/>
                    </a:cubicBezTo>
                    <a:cubicBezTo>
                      <a:pt x="985114" y="24384"/>
                      <a:pt x="952196" y="63398"/>
                      <a:pt x="918058" y="85344"/>
                    </a:cubicBezTo>
                    <a:cubicBezTo>
                      <a:pt x="883920" y="107290"/>
                      <a:pt x="843687" y="129236"/>
                      <a:pt x="815645" y="143866"/>
                    </a:cubicBezTo>
                    <a:cubicBezTo>
                      <a:pt x="787603" y="158496"/>
                      <a:pt x="770534" y="175565"/>
                      <a:pt x="749808" y="173127"/>
                    </a:cubicBezTo>
                    <a:cubicBezTo>
                      <a:pt x="729082" y="170689"/>
                      <a:pt x="715671" y="140209"/>
                      <a:pt x="691287" y="129236"/>
                    </a:cubicBezTo>
                    <a:cubicBezTo>
                      <a:pt x="666903" y="118263"/>
                      <a:pt x="644957" y="99975"/>
                      <a:pt x="603504" y="107290"/>
                    </a:cubicBezTo>
                    <a:cubicBezTo>
                      <a:pt x="562051" y="114605"/>
                      <a:pt x="477927" y="153620"/>
                      <a:pt x="442570" y="173127"/>
                    </a:cubicBezTo>
                    <a:cubicBezTo>
                      <a:pt x="407213" y="192634"/>
                      <a:pt x="424282" y="208484"/>
                      <a:pt x="391364" y="224333"/>
                    </a:cubicBezTo>
                    <a:cubicBezTo>
                      <a:pt x="358446" y="240182"/>
                      <a:pt x="271883" y="246278"/>
                      <a:pt x="245060" y="268224"/>
                    </a:cubicBezTo>
                    <a:cubicBezTo>
                      <a:pt x="218238" y="290170"/>
                      <a:pt x="230429" y="318212"/>
                      <a:pt x="230429" y="356007"/>
                    </a:cubicBezTo>
                    <a:cubicBezTo>
                      <a:pt x="230429" y="393802"/>
                      <a:pt x="265786" y="454763"/>
                      <a:pt x="245060" y="494996"/>
                    </a:cubicBezTo>
                    <a:cubicBezTo>
                      <a:pt x="224334" y="535229"/>
                      <a:pt x="134113" y="565709"/>
                      <a:pt x="106071" y="597408"/>
                    </a:cubicBezTo>
                    <a:cubicBezTo>
                      <a:pt x="78029" y="629107"/>
                      <a:pt x="87783" y="653492"/>
                      <a:pt x="76810" y="685191"/>
                    </a:cubicBezTo>
                    <a:cubicBezTo>
                      <a:pt x="65837" y="716890"/>
                      <a:pt x="47549" y="751028"/>
                      <a:pt x="40234" y="787604"/>
                    </a:cubicBezTo>
                    <a:cubicBezTo>
                      <a:pt x="32919" y="824180"/>
                      <a:pt x="39015" y="877825"/>
                      <a:pt x="32919" y="904647"/>
                    </a:cubicBezTo>
                    <a:cubicBezTo>
                      <a:pt x="26823" y="931469"/>
                      <a:pt x="7316" y="931469"/>
                      <a:pt x="3658" y="948538"/>
                    </a:cubicBezTo>
                    <a:cubicBezTo>
                      <a:pt x="0" y="965607"/>
                      <a:pt x="8535" y="982676"/>
                      <a:pt x="10973" y="1007060"/>
                    </a:cubicBezTo>
                    <a:cubicBezTo>
                      <a:pt x="13411" y="1031444"/>
                      <a:pt x="19507" y="1054609"/>
                      <a:pt x="18288" y="1094842"/>
                    </a:cubicBezTo>
                    <a:cubicBezTo>
                      <a:pt x="17069" y="1135076"/>
                      <a:pt x="4877" y="1198474"/>
                      <a:pt x="3658" y="1248461"/>
                    </a:cubicBezTo>
                    <a:cubicBezTo>
                      <a:pt x="2439" y="1298448"/>
                      <a:pt x="4877" y="1358189"/>
                      <a:pt x="10973" y="1394765"/>
                    </a:cubicBezTo>
                    <a:cubicBezTo>
                      <a:pt x="17069" y="1431341"/>
                      <a:pt x="34138" y="1447190"/>
                      <a:pt x="40234" y="1467917"/>
                    </a:cubicBezTo>
                    <a:cubicBezTo>
                      <a:pt x="46330" y="1488644"/>
                      <a:pt x="30480" y="1498398"/>
                      <a:pt x="47549" y="1519124"/>
                    </a:cubicBezTo>
                    <a:cubicBezTo>
                      <a:pt x="64618" y="1539851"/>
                      <a:pt x="113386" y="1567892"/>
                      <a:pt x="142647" y="1592276"/>
                    </a:cubicBezTo>
                    <a:cubicBezTo>
                      <a:pt x="171908" y="1616660"/>
                      <a:pt x="193853" y="1632510"/>
                      <a:pt x="223114" y="1665428"/>
                    </a:cubicBezTo>
                    <a:cubicBezTo>
                      <a:pt x="252375" y="1698346"/>
                      <a:pt x="291390" y="1759306"/>
                      <a:pt x="318212" y="1789786"/>
                    </a:cubicBezTo>
                    <a:cubicBezTo>
                      <a:pt x="345034" y="1820266"/>
                      <a:pt x="359664" y="1830020"/>
                      <a:pt x="384048" y="1848308"/>
                    </a:cubicBezTo>
                    <a:cubicBezTo>
                      <a:pt x="408432" y="1866596"/>
                      <a:pt x="440132" y="1893418"/>
                      <a:pt x="464516" y="1899514"/>
                    </a:cubicBezTo>
                    <a:cubicBezTo>
                      <a:pt x="488900" y="1905610"/>
                      <a:pt x="505968" y="1889761"/>
                      <a:pt x="530352" y="1884884"/>
                    </a:cubicBezTo>
                    <a:cubicBezTo>
                      <a:pt x="554736" y="1880007"/>
                      <a:pt x="587655" y="1871472"/>
                      <a:pt x="610820" y="1870253"/>
                    </a:cubicBezTo>
                    <a:cubicBezTo>
                      <a:pt x="633985" y="1869034"/>
                      <a:pt x="648615" y="1878787"/>
                      <a:pt x="669341" y="1877568"/>
                    </a:cubicBezTo>
                    <a:cubicBezTo>
                      <a:pt x="690067" y="1876349"/>
                      <a:pt x="707136" y="1871472"/>
                      <a:pt x="735178" y="1862938"/>
                    </a:cubicBezTo>
                    <a:cubicBezTo>
                      <a:pt x="763220" y="1854404"/>
                      <a:pt x="808330" y="1831239"/>
                      <a:pt x="837591" y="1826362"/>
                    </a:cubicBezTo>
                    <a:cubicBezTo>
                      <a:pt x="866852" y="1821485"/>
                      <a:pt x="894893" y="1826362"/>
                      <a:pt x="910743" y="1833677"/>
                    </a:cubicBezTo>
                    <a:cubicBezTo>
                      <a:pt x="926593" y="1840992"/>
                      <a:pt x="919277" y="1859280"/>
                      <a:pt x="932688" y="1870253"/>
                    </a:cubicBezTo>
                    <a:cubicBezTo>
                      <a:pt x="946099" y="1881226"/>
                      <a:pt x="976580" y="1898295"/>
                      <a:pt x="991210" y="1899514"/>
                    </a:cubicBezTo>
                    <a:cubicBezTo>
                      <a:pt x="1005840" y="1900733"/>
                      <a:pt x="1004621" y="1876349"/>
                      <a:pt x="1020471" y="1877568"/>
                    </a:cubicBezTo>
                    <a:cubicBezTo>
                      <a:pt x="1036321" y="1878787"/>
                      <a:pt x="1074116" y="1895856"/>
                      <a:pt x="1086308" y="1906829"/>
                    </a:cubicBezTo>
                    <a:cubicBezTo>
                      <a:pt x="1098500" y="1917802"/>
                      <a:pt x="1094842" y="1931213"/>
                      <a:pt x="1093623" y="1943405"/>
                    </a:cubicBezTo>
                    <a:cubicBezTo>
                      <a:pt x="1092404" y="1955597"/>
                      <a:pt x="1078992" y="1966570"/>
                      <a:pt x="1078992" y="1979981"/>
                    </a:cubicBezTo>
                    <a:cubicBezTo>
                      <a:pt x="1078992" y="1993392"/>
                      <a:pt x="1092404" y="2000707"/>
                      <a:pt x="1093623" y="2023872"/>
                    </a:cubicBezTo>
                    <a:cubicBezTo>
                      <a:pt x="1094842" y="2047037"/>
                      <a:pt x="1081431" y="2090928"/>
                      <a:pt x="1086308" y="2118970"/>
                    </a:cubicBezTo>
                    <a:cubicBezTo>
                      <a:pt x="1091185" y="2147012"/>
                      <a:pt x="1107035" y="2172615"/>
                      <a:pt x="1122884" y="2192122"/>
                    </a:cubicBezTo>
                    <a:cubicBezTo>
                      <a:pt x="1138734" y="2211629"/>
                      <a:pt x="1164336" y="2222602"/>
                      <a:pt x="1181405" y="2236013"/>
                    </a:cubicBezTo>
                    <a:cubicBezTo>
                      <a:pt x="1198474" y="2249424"/>
                      <a:pt x="1217981" y="2261616"/>
                      <a:pt x="1225296" y="2272589"/>
                    </a:cubicBezTo>
                    <a:cubicBezTo>
                      <a:pt x="1232611" y="2283562"/>
                      <a:pt x="1222858" y="2288439"/>
                      <a:pt x="1225296" y="2301850"/>
                    </a:cubicBezTo>
                    <a:cubicBezTo>
                      <a:pt x="1227735" y="2315261"/>
                      <a:pt x="1237489" y="2331110"/>
                      <a:pt x="1239927" y="2353056"/>
                    </a:cubicBezTo>
                    <a:cubicBezTo>
                      <a:pt x="1242366" y="2375002"/>
                      <a:pt x="1246023" y="2410359"/>
                      <a:pt x="1239927" y="2433524"/>
                    </a:cubicBezTo>
                    <a:cubicBezTo>
                      <a:pt x="1233831" y="2456689"/>
                      <a:pt x="1208228" y="2474976"/>
                      <a:pt x="1203351" y="2492045"/>
                    </a:cubicBezTo>
                    <a:cubicBezTo>
                      <a:pt x="1198474" y="2509114"/>
                      <a:pt x="1215543" y="2520086"/>
                      <a:pt x="1210666" y="2535936"/>
                    </a:cubicBezTo>
                    <a:cubicBezTo>
                      <a:pt x="1205789" y="2551786"/>
                      <a:pt x="1180186" y="2568855"/>
                      <a:pt x="1174090" y="2587143"/>
                    </a:cubicBezTo>
                    <a:cubicBezTo>
                      <a:pt x="1167994" y="2605431"/>
                      <a:pt x="1169213" y="2627376"/>
                      <a:pt x="1174090" y="2645664"/>
                    </a:cubicBezTo>
                    <a:cubicBezTo>
                      <a:pt x="1178967" y="2663952"/>
                      <a:pt x="1198474" y="2679802"/>
                      <a:pt x="1203351" y="2696871"/>
                    </a:cubicBezTo>
                    <a:cubicBezTo>
                      <a:pt x="1208228" y="2713940"/>
                      <a:pt x="1196036" y="2733447"/>
                      <a:pt x="1203351" y="2748077"/>
                    </a:cubicBezTo>
                    <a:cubicBezTo>
                      <a:pt x="1210666" y="2762707"/>
                      <a:pt x="1247242" y="2784653"/>
                      <a:pt x="1247242" y="2784653"/>
                    </a:cubicBezTo>
                    <a:cubicBezTo>
                      <a:pt x="1261872" y="2796845"/>
                      <a:pt x="1282599" y="2805379"/>
                      <a:pt x="1291133" y="2821229"/>
                    </a:cubicBezTo>
                    <a:cubicBezTo>
                      <a:pt x="1299667" y="2837079"/>
                      <a:pt x="1292352" y="2856586"/>
                      <a:pt x="1298448" y="2879751"/>
                    </a:cubicBezTo>
                    <a:cubicBezTo>
                      <a:pt x="1304544" y="2902916"/>
                      <a:pt x="1316736" y="2943149"/>
                      <a:pt x="1327709" y="2960218"/>
                    </a:cubicBezTo>
                    <a:cubicBezTo>
                      <a:pt x="1338682" y="2977287"/>
                      <a:pt x="1354531" y="2968753"/>
                      <a:pt x="1364285" y="2982164"/>
                    </a:cubicBezTo>
                    <a:cubicBezTo>
                      <a:pt x="1374039" y="2995575"/>
                      <a:pt x="1377697" y="3027274"/>
                      <a:pt x="1386231" y="3040685"/>
                    </a:cubicBezTo>
                    <a:cubicBezTo>
                      <a:pt x="1394766" y="3054096"/>
                      <a:pt x="1404519" y="3058973"/>
                      <a:pt x="1415492" y="3062631"/>
                    </a:cubicBezTo>
                    <a:cubicBezTo>
                      <a:pt x="1426465" y="3066289"/>
                      <a:pt x="1452068" y="3062631"/>
                      <a:pt x="1452068" y="3062631"/>
                    </a:cubicBezTo>
                    <a:cubicBezTo>
                      <a:pt x="1467917" y="3062631"/>
                      <a:pt x="1465479" y="3193086"/>
                      <a:pt x="1510589" y="3062631"/>
                    </a:cubicBezTo>
                    <a:cubicBezTo>
                      <a:pt x="1555699" y="2932177"/>
                      <a:pt x="1676400" y="2600554"/>
                      <a:pt x="1722730" y="2279904"/>
                    </a:cubicBezTo>
                    <a:cubicBezTo>
                      <a:pt x="1769060" y="1959254"/>
                      <a:pt x="1787348" y="1434998"/>
                      <a:pt x="1788567" y="1138733"/>
                    </a:cubicBezTo>
                    <a:cubicBezTo>
                      <a:pt x="1789786" y="842468"/>
                      <a:pt x="1775156" y="633985"/>
                      <a:pt x="1730045" y="502311"/>
                    </a:cubicBezTo>
                    <a:cubicBezTo>
                      <a:pt x="1684935" y="370638"/>
                      <a:pt x="1563014" y="396240"/>
                      <a:pt x="1517904" y="363322"/>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Freeform 23"/>
              <p:cNvSpPr/>
              <p:nvPr/>
            </p:nvSpPr>
            <p:spPr>
              <a:xfrm>
                <a:off x="10839907" y="1697126"/>
                <a:ext cx="1552042" cy="1736141"/>
              </a:xfrm>
              <a:custGeom>
                <a:avLst/>
                <a:gdLst>
                  <a:gd name="connsiteX0" fmla="*/ 176784 w 1552042"/>
                  <a:gd name="connsiteY0" fmla="*/ 1689812 h 1736141"/>
                  <a:gd name="connsiteX1" fmla="*/ 81687 w 1552042"/>
                  <a:gd name="connsiteY1" fmla="*/ 1733703 h 1736141"/>
                  <a:gd name="connsiteX2" fmla="*/ 74371 w 1552042"/>
                  <a:gd name="connsiteY2" fmla="*/ 1704442 h 1736141"/>
                  <a:gd name="connsiteX3" fmla="*/ 30480 w 1552042"/>
                  <a:gd name="connsiteY3" fmla="*/ 1675181 h 1736141"/>
                  <a:gd name="connsiteX4" fmla="*/ 15850 w 1552042"/>
                  <a:gd name="connsiteY4" fmla="*/ 1660551 h 1736141"/>
                  <a:gd name="connsiteX5" fmla="*/ 1219 w 1552042"/>
                  <a:gd name="connsiteY5" fmla="*/ 1433780 h 1736141"/>
                  <a:gd name="connsiteX6" fmla="*/ 8535 w 1552042"/>
                  <a:gd name="connsiteY6" fmla="*/ 1287476 h 1736141"/>
                  <a:gd name="connsiteX7" fmla="*/ 37795 w 1552042"/>
                  <a:gd name="connsiteY7" fmla="*/ 1243584 h 1736141"/>
                  <a:gd name="connsiteX8" fmla="*/ 81687 w 1552042"/>
                  <a:gd name="connsiteY8" fmla="*/ 1207008 h 1736141"/>
                  <a:gd name="connsiteX9" fmla="*/ 191415 w 1552042"/>
                  <a:gd name="connsiteY9" fmla="*/ 1221639 h 1736141"/>
                  <a:gd name="connsiteX10" fmla="*/ 271882 w 1552042"/>
                  <a:gd name="connsiteY10" fmla="*/ 1221639 h 1736141"/>
                  <a:gd name="connsiteX11" fmla="*/ 301143 w 1552042"/>
                  <a:gd name="connsiteY11" fmla="*/ 1207008 h 1736141"/>
                  <a:gd name="connsiteX12" fmla="*/ 286512 w 1552042"/>
                  <a:gd name="connsiteY12" fmla="*/ 1163117 h 1736141"/>
                  <a:gd name="connsiteX13" fmla="*/ 242621 w 1552042"/>
                  <a:gd name="connsiteY13" fmla="*/ 1111911 h 1736141"/>
                  <a:gd name="connsiteX14" fmla="*/ 213360 w 1552042"/>
                  <a:gd name="connsiteY14" fmla="*/ 1075335 h 1736141"/>
                  <a:gd name="connsiteX15" fmla="*/ 220675 w 1552042"/>
                  <a:gd name="connsiteY15" fmla="*/ 987552 h 1736141"/>
                  <a:gd name="connsiteX16" fmla="*/ 227991 w 1552042"/>
                  <a:gd name="connsiteY16" fmla="*/ 950976 h 1736141"/>
                  <a:gd name="connsiteX17" fmla="*/ 301143 w 1552042"/>
                  <a:gd name="connsiteY17" fmla="*/ 950976 h 1736141"/>
                  <a:gd name="connsiteX18" fmla="*/ 345034 w 1552042"/>
                  <a:gd name="connsiteY18" fmla="*/ 929031 h 1736141"/>
                  <a:gd name="connsiteX19" fmla="*/ 374295 w 1552042"/>
                  <a:gd name="connsiteY19" fmla="*/ 907085 h 1736141"/>
                  <a:gd name="connsiteX20" fmla="*/ 432816 w 1552042"/>
                  <a:gd name="connsiteY20" fmla="*/ 863194 h 1736141"/>
                  <a:gd name="connsiteX21" fmla="*/ 491338 w 1552042"/>
                  <a:gd name="connsiteY21" fmla="*/ 826618 h 1736141"/>
                  <a:gd name="connsiteX22" fmla="*/ 564490 w 1552042"/>
                  <a:gd name="connsiteY22" fmla="*/ 768096 h 1736141"/>
                  <a:gd name="connsiteX23" fmla="*/ 571805 w 1552042"/>
                  <a:gd name="connsiteY23" fmla="*/ 724205 h 1736141"/>
                  <a:gd name="connsiteX24" fmla="*/ 615696 w 1552042"/>
                  <a:gd name="connsiteY24" fmla="*/ 702260 h 1736141"/>
                  <a:gd name="connsiteX25" fmla="*/ 674218 w 1552042"/>
                  <a:gd name="connsiteY25" fmla="*/ 694944 h 1736141"/>
                  <a:gd name="connsiteX26" fmla="*/ 710794 w 1552042"/>
                  <a:gd name="connsiteY26" fmla="*/ 672999 h 1736141"/>
                  <a:gd name="connsiteX27" fmla="*/ 718109 w 1552042"/>
                  <a:gd name="connsiteY27" fmla="*/ 585216 h 1736141"/>
                  <a:gd name="connsiteX28" fmla="*/ 725424 w 1552042"/>
                  <a:gd name="connsiteY28" fmla="*/ 563271 h 1736141"/>
                  <a:gd name="connsiteX29" fmla="*/ 681533 w 1552042"/>
                  <a:gd name="connsiteY29" fmla="*/ 541325 h 1736141"/>
                  <a:gd name="connsiteX30" fmla="*/ 615696 w 1552042"/>
                  <a:gd name="connsiteY30" fmla="*/ 482804 h 1736141"/>
                  <a:gd name="connsiteX31" fmla="*/ 586435 w 1552042"/>
                  <a:gd name="connsiteY31" fmla="*/ 438912 h 1736141"/>
                  <a:gd name="connsiteX32" fmla="*/ 608381 w 1552042"/>
                  <a:gd name="connsiteY32" fmla="*/ 358445 h 1736141"/>
                  <a:gd name="connsiteX33" fmla="*/ 710794 w 1552042"/>
                  <a:gd name="connsiteY33" fmla="*/ 277978 h 1736141"/>
                  <a:gd name="connsiteX34" fmla="*/ 769315 w 1552042"/>
                  <a:gd name="connsiteY34" fmla="*/ 248717 h 1736141"/>
                  <a:gd name="connsiteX35" fmla="*/ 835152 w 1552042"/>
                  <a:gd name="connsiteY35" fmla="*/ 219456 h 1736141"/>
                  <a:gd name="connsiteX36" fmla="*/ 922935 w 1552042"/>
                  <a:gd name="connsiteY36" fmla="*/ 109728 h 1736141"/>
                  <a:gd name="connsiteX37" fmla="*/ 988771 w 1552042"/>
                  <a:gd name="connsiteY37" fmla="*/ 73152 h 1736141"/>
                  <a:gd name="connsiteX38" fmla="*/ 1061923 w 1552042"/>
                  <a:gd name="connsiteY38" fmla="*/ 43892 h 1736141"/>
                  <a:gd name="connsiteX39" fmla="*/ 1171651 w 1552042"/>
                  <a:gd name="connsiteY39" fmla="*/ 29261 h 1736141"/>
                  <a:gd name="connsiteX40" fmla="*/ 1244803 w 1552042"/>
                  <a:gd name="connsiteY40" fmla="*/ 14631 h 1736141"/>
                  <a:gd name="connsiteX41" fmla="*/ 1274064 w 1552042"/>
                  <a:gd name="connsiteY41" fmla="*/ 0 h 1736141"/>
                  <a:gd name="connsiteX42" fmla="*/ 1449629 w 1552042"/>
                  <a:gd name="connsiteY42" fmla="*/ 14631 h 1736141"/>
                  <a:gd name="connsiteX43" fmla="*/ 1552042 w 1552042"/>
                  <a:gd name="connsiteY43" fmla="*/ 58522 h 1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42" h="1736141">
                    <a:moveTo>
                      <a:pt x="176784" y="1689812"/>
                    </a:moveTo>
                    <a:cubicBezTo>
                      <a:pt x="137770" y="1710538"/>
                      <a:pt x="98756" y="1731265"/>
                      <a:pt x="81687" y="1733703"/>
                    </a:cubicBezTo>
                    <a:cubicBezTo>
                      <a:pt x="64618" y="1736141"/>
                      <a:pt x="82905" y="1714196"/>
                      <a:pt x="74371" y="1704442"/>
                    </a:cubicBezTo>
                    <a:cubicBezTo>
                      <a:pt x="65837" y="1694688"/>
                      <a:pt x="40233" y="1682496"/>
                      <a:pt x="30480" y="1675181"/>
                    </a:cubicBezTo>
                    <a:cubicBezTo>
                      <a:pt x="20727" y="1667866"/>
                      <a:pt x="20727" y="1700784"/>
                      <a:pt x="15850" y="1660551"/>
                    </a:cubicBezTo>
                    <a:cubicBezTo>
                      <a:pt x="10973" y="1620318"/>
                      <a:pt x="2438" y="1495959"/>
                      <a:pt x="1219" y="1433780"/>
                    </a:cubicBezTo>
                    <a:cubicBezTo>
                      <a:pt x="0" y="1371601"/>
                      <a:pt x="2439" y="1319175"/>
                      <a:pt x="8535" y="1287476"/>
                    </a:cubicBezTo>
                    <a:cubicBezTo>
                      <a:pt x="14631" y="1255777"/>
                      <a:pt x="25603" y="1256995"/>
                      <a:pt x="37795" y="1243584"/>
                    </a:cubicBezTo>
                    <a:cubicBezTo>
                      <a:pt x="49987" y="1230173"/>
                      <a:pt x="56084" y="1210665"/>
                      <a:pt x="81687" y="1207008"/>
                    </a:cubicBezTo>
                    <a:cubicBezTo>
                      <a:pt x="107290" y="1203351"/>
                      <a:pt x="159716" y="1219201"/>
                      <a:pt x="191415" y="1221639"/>
                    </a:cubicBezTo>
                    <a:cubicBezTo>
                      <a:pt x="223114" y="1224077"/>
                      <a:pt x="253594" y="1224078"/>
                      <a:pt x="271882" y="1221639"/>
                    </a:cubicBezTo>
                    <a:cubicBezTo>
                      <a:pt x="290170" y="1219200"/>
                      <a:pt x="298705" y="1216762"/>
                      <a:pt x="301143" y="1207008"/>
                    </a:cubicBezTo>
                    <a:cubicBezTo>
                      <a:pt x="303581" y="1197254"/>
                      <a:pt x="296266" y="1178966"/>
                      <a:pt x="286512" y="1163117"/>
                    </a:cubicBezTo>
                    <a:cubicBezTo>
                      <a:pt x="276758" y="1147268"/>
                      <a:pt x="254813" y="1126541"/>
                      <a:pt x="242621" y="1111911"/>
                    </a:cubicBezTo>
                    <a:cubicBezTo>
                      <a:pt x="230429" y="1097281"/>
                      <a:pt x="217018" y="1096062"/>
                      <a:pt x="213360" y="1075335"/>
                    </a:cubicBezTo>
                    <a:cubicBezTo>
                      <a:pt x="209702" y="1054608"/>
                      <a:pt x="218236" y="1008279"/>
                      <a:pt x="220675" y="987552"/>
                    </a:cubicBezTo>
                    <a:cubicBezTo>
                      <a:pt x="223114" y="966825"/>
                      <a:pt x="214580" y="957072"/>
                      <a:pt x="227991" y="950976"/>
                    </a:cubicBezTo>
                    <a:cubicBezTo>
                      <a:pt x="241402" y="944880"/>
                      <a:pt x="281636" y="954634"/>
                      <a:pt x="301143" y="950976"/>
                    </a:cubicBezTo>
                    <a:cubicBezTo>
                      <a:pt x="320650" y="947319"/>
                      <a:pt x="332842" y="936346"/>
                      <a:pt x="345034" y="929031"/>
                    </a:cubicBezTo>
                    <a:cubicBezTo>
                      <a:pt x="357226" y="921716"/>
                      <a:pt x="374295" y="907085"/>
                      <a:pt x="374295" y="907085"/>
                    </a:cubicBezTo>
                    <a:cubicBezTo>
                      <a:pt x="388925" y="896112"/>
                      <a:pt x="413309" y="876605"/>
                      <a:pt x="432816" y="863194"/>
                    </a:cubicBezTo>
                    <a:cubicBezTo>
                      <a:pt x="452323" y="849783"/>
                      <a:pt x="469392" y="842468"/>
                      <a:pt x="491338" y="826618"/>
                    </a:cubicBezTo>
                    <a:cubicBezTo>
                      <a:pt x="513284" y="810768"/>
                      <a:pt x="551079" y="785165"/>
                      <a:pt x="564490" y="768096"/>
                    </a:cubicBezTo>
                    <a:cubicBezTo>
                      <a:pt x="577901" y="751027"/>
                      <a:pt x="563271" y="735178"/>
                      <a:pt x="571805" y="724205"/>
                    </a:cubicBezTo>
                    <a:cubicBezTo>
                      <a:pt x="580339" y="713232"/>
                      <a:pt x="598627" y="707137"/>
                      <a:pt x="615696" y="702260"/>
                    </a:cubicBezTo>
                    <a:cubicBezTo>
                      <a:pt x="632765" y="697383"/>
                      <a:pt x="658368" y="699821"/>
                      <a:pt x="674218" y="694944"/>
                    </a:cubicBezTo>
                    <a:cubicBezTo>
                      <a:pt x="690068" y="690067"/>
                      <a:pt x="703479" y="691287"/>
                      <a:pt x="710794" y="672999"/>
                    </a:cubicBezTo>
                    <a:cubicBezTo>
                      <a:pt x="718109" y="654711"/>
                      <a:pt x="715671" y="603504"/>
                      <a:pt x="718109" y="585216"/>
                    </a:cubicBezTo>
                    <a:cubicBezTo>
                      <a:pt x="720547" y="566928"/>
                      <a:pt x="731520" y="570586"/>
                      <a:pt x="725424" y="563271"/>
                    </a:cubicBezTo>
                    <a:cubicBezTo>
                      <a:pt x="719328" y="555956"/>
                      <a:pt x="699821" y="554736"/>
                      <a:pt x="681533" y="541325"/>
                    </a:cubicBezTo>
                    <a:cubicBezTo>
                      <a:pt x="663245" y="527914"/>
                      <a:pt x="631546" y="499873"/>
                      <a:pt x="615696" y="482804"/>
                    </a:cubicBezTo>
                    <a:cubicBezTo>
                      <a:pt x="599846" y="465735"/>
                      <a:pt x="587654" y="459638"/>
                      <a:pt x="586435" y="438912"/>
                    </a:cubicBezTo>
                    <a:cubicBezTo>
                      <a:pt x="585216" y="418186"/>
                      <a:pt x="587655" y="385267"/>
                      <a:pt x="608381" y="358445"/>
                    </a:cubicBezTo>
                    <a:cubicBezTo>
                      <a:pt x="629107" y="331623"/>
                      <a:pt x="683972" y="296266"/>
                      <a:pt x="710794" y="277978"/>
                    </a:cubicBezTo>
                    <a:cubicBezTo>
                      <a:pt x="737616" y="259690"/>
                      <a:pt x="748589" y="258471"/>
                      <a:pt x="769315" y="248717"/>
                    </a:cubicBezTo>
                    <a:cubicBezTo>
                      <a:pt x="790041" y="238963"/>
                      <a:pt x="809549" y="242621"/>
                      <a:pt x="835152" y="219456"/>
                    </a:cubicBezTo>
                    <a:cubicBezTo>
                      <a:pt x="860755" y="196291"/>
                      <a:pt x="897332" y="134112"/>
                      <a:pt x="922935" y="109728"/>
                    </a:cubicBezTo>
                    <a:cubicBezTo>
                      <a:pt x="948538" y="85344"/>
                      <a:pt x="965606" y="84125"/>
                      <a:pt x="988771" y="73152"/>
                    </a:cubicBezTo>
                    <a:cubicBezTo>
                      <a:pt x="1011936" y="62179"/>
                      <a:pt x="1031443" y="51207"/>
                      <a:pt x="1061923" y="43892"/>
                    </a:cubicBezTo>
                    <a:cubicBezTo>
                      <a:pt x="1092403" y="36577"/>
                      <a:pt x="1141171" y="34138"/>
                      <a:pt x="1171651" y="29261"/>
                    </a:cubicBezTo>
                    <a:cubicBezTo>
                      <a:pt x="1202131" y="24384"/>
                      <a:pt x="1227734" y="19508"/>
                      <a:pt x="1244803" y="14631"/>
                    </a:cubicBezTo>
                    <a:cubicBezTo>
                      <a:pt x="1261872" y="9754"/>
                      <a:pt x="1239926" y="0"/>
                      <a:pt x="1274064" y="0"/>
                    </a:cubicBezTo>
                    <a:cubicBezTo>
                      <a:pt x="1308202" y="0"/>
                      <a:pt x="1403299" y="4877"/>
                      <a:pt x="1449629" y="14631"/>
                    </a:cubicBezTo>
                    <a:cubicBezTo>
                      <a:pt x="1495959" y="24385"/>
                      <a:pt x="1534973" y="48769"/>
                      <a:pt x="1552042" y="58522"/>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5" name="Freeform 24"/>
              <p:cNvSpPr/>
              <p:nvPr/>
            </p:nvSpPr>
            <p:spPr>
              <a:xfrm>
                <a:off x="10865511" y="1766620"/>
                <a:ext cx="3434486" cy="3155290"/>
              </a:xfrm>
              <a:custGeom>
                <a:avLst/>
                <a:gdLst>
                  <a:gd name="connsiteX0" fmla="*/ 1511807 w 3434486"/>
                  <a:gd name="connsiteY0" fmla="*/ 3658 h 3155290"/>
                  <a:gd name="connsiteX1" fmla="*/ 1643481 w 3434486"/>
                  <a:gd name="connsiteY1" fmla="*/ 40234 h 3155290"/>
                  <a:gd name="connsiteX2" fmla="*/ 1738579 w 3434486"/>
                  <a:gd name="connsiteY2" fmla="*/ 84126 h 3155290"/>
                  <a:gd name="connsiteX3" fmla="*/ 1826361 w 3434486"/>
                  <a:gd name="connsiteY3" fmla="*/ 142647 h 3155290"/>
                  <a:gd name="connsiteX4" fmla="*/ 1862937 w 3434486"/>
                  <a:gd name="connsiteY4" fmla="*/ 164593 h 3155290"/>
                  <a:gd name="connsiteX5" fmla="*/ 1884883 w 3434486"/>
                  <a:gd name="connsiteY5" fmla="*/ 135332 h 3155290"/>
                  <a:gd name="connsiteX6" fmla="*/ 1965350 w 3434486"/>
                  <a:gd name="connsiteY6" fmla="*/ 142647 h 3155290"/>
                  <a:gd name="connsiteX7" fmla="*/ 2001926 w 3434486"/>
                  <a:gd name="connsiteY7" fmla="*/ 193854 h 3155290"/>
                  <a:gd name="connsiteX8" fmla="*/ 2075078 w 3434486"/>
                  <a:gd name="connsiteY8" fmla="*/ 179223 h 3155290"/>
                  <a:gd name="connsiteX9" fmla="*/ 2133599 w 3434486"/>
                  <a:gd name="connsiteY9" fmla="*/ 193854 h 3155290"/>
                  <a:gd name="connsiteX10" fmla="*/ 2177491 w 3434486"/>
                  <a:gd name="connsiteY10" fmla="*/ 223114 h 3155290"/>
                  <a:gd name="connsiteX11" fmla="*/ 2221382 w 3434486"/>
                  <a:gd name="connsiteY11" fmla="*/ 201169 h 3155290"/>
                  <a:gd name="connsiteX12" fmla="*/ 2338425 w 3434486"/>
                  <a:gd name="connsiteY12" fmla="*/ 252375 h 3155290"/>
                  <a:gd name="connsiteX13" fmla="*/ 2353055 w 3434486"/>
                  <a:gd name="connsiteY13" fmla="*/ 223114 h 3155290"/>
                  <a:gd name="connsiteX14" fmla="*/ 2375001 w 3434486"/>
                  <a:gd name="connsiteY14" fmla="*/ 201169 h 3155290"/>
                  <a:gd name="connsiteX15" fmla="*/ 2448153 w 3434486"/>
                  <a:gd name="connsiteY15" fmla="*/ 267006 h 3155290"/>
                  <a:gd name="connsiteX16" fmla="*/ 2499359 w 3434486"/>
                  <a:gd name="connsiteY16" fmla="*/ 310897 h 3155290"/>
                  <a:gd name="connsiteX17" fmla="*/ 2557881 w 3434486"/>
                  <a:gd name="connsiteY17" fmla="*/ 325527 h 3155290"/>
                  <a:gd name="connsiteX18" fmla="*/ 2660294 w 3434486"/>
                  <a:gd name="connsiteY18" fmla="*/ 362103 h 3155290"/>
                  <a:gd name="connsiteX19" fmla="*/ 2865119 w 3434486"/>
                  <a:gd name="connsiteY19" fmla="*/ 566929 h 3155290"/>
                  <a:gd name="connsiteX20" fmla="*/ 3040684 w 3434486"/>
                  <a:gd name="connsiteY20" fmla="*/ 793700 h 3155290"/>
                  <a:gd name="connsiteX21" fmla="*/ 3186988 w 3434486"/>
                  <a:gd name="connsiteY21" fmla="*/ 1057047 h 3155290"/>
                  <a:gd name="connsiteX22" fmla="*/ 3318662 w 3434486"/>
                  <a:gd name="connsiteY22" fmla="*/ 1378916 h 3155290"/>
                  <a:gd name="connsiteX23" fmla="*/ 3384499 w 3434486"/>
                  <a:gd name="connsiteY23" fmla="*/ 1678839 h 3155290"/>
                  <a:gd name="connsiteX24" fmla="*/ 3428390 w 3434486"/>
                  <a:gd name="connsiteY24" fmla="*/ 1993393 h 3155290"/>
                  <a:gd name="connsiteX25" fmla="*/ 3421075 w 3434486"/>
                  <a:gd name="connsiteY25" fmla="*/ 2147012 h 3155290"/>
                  <a:gd name="connsiteX26" fmla="*/ 3399129 w 3434486"/>
                  <a:gd name="connsiteY26" fmla="*/ 2190903 h 3155290"/>
                  <a:gd name="connsiteX27" fmla="*/ 3399129 w 3434486"/>
                  <a:gd name="connsiteY27" fmla="*/ 2271370 h 3155290"/>
                  <a:gd name="connsiteX28" fmla="*/ 3355238 w 3434486"/>
                  <a:gd name="connsiteY28" fmla="*/ 2403044 h 3155290"/>
                  <a:gd name="connsiteX29" fmla="*/ 3347923 w 3434486"/>
                  <a:gd name="connsiteY29" fmla="*/ 2490826 h 3155290"/>
                  <a:gd name="connsiteX30" fmla="*/ 3333292 w 3434486"/>
                  <a:gd name="connsiteY30" fmla="*/ 2585924 h 3155290"/>
                  <a:gd name="connsiteX31" fmla="*/ 3318662 w 3434486"/>
                  <a:gd name="connsiteY31" fmla="*/ 2681022 h 3155290"/>
                  <a:gd name="connsiteX32" fmla="*/ 3267455 w 3434486"/>
                  <a:gd name="connsiteY32" fmla="*/ 2820010 h 3155290"/>
                  <a:gd name="connsiteX33" fmla="*/ 3260140 w 3434486"/>
                  <a:gd name="connsiteY33" fmla="*/ 2907793 h 3155290"/>
                  <a:gd name="connsiteX34" fmla="*/ 3325977 w 3434486"/>
                  <a:gd name="connsiteY34" fmla="*/ 2820010 h 3155290"/>
                  <a:gd name="connsiteX35" fmla="*/ 3318662 w 3434486"/>
                  <a:gd name="connsiteY35" fmla="*/ 2885847 h 3155290"/>
                  <a:gd name="connsiteX36" fmla="*/ 3296716 w 3434486"/>
                  <a:gd name="connsiteY36" fmla="*/ 3017521 h 3155290"/>
                  <a:gd name="connsiteX37" fmla="*/ 3201619 w 3434486"/>
                  <a:gd name="connsiteY37" fmla="*/ 3149194 h 3155290"/>
                  <a:gd name="connsiteX38" fmla="*/ 3230879 w 3434486"/>
                  <a:gd name="connsiteY38" fmla="*/ 3054097 h 3155290"/>
                  <a:gd name="connsiteX39" fmla="*/ 3238195 w 3434486"/>
                  <a:gd name="connsiteY39" fmla="*/ 3002890 h 3155290"/>
                  <a:gd name="connsiteX40" fmla="*/ 3208934 w 3434486"/>
                  <a:gd name="connsiteY40" fmla="*/ 2980945 h 3155290"/>
                  <a:gd name="connsiteX41" fmla="*/ 3194303 w 3434486"/>
                  <a:gd name="connsiteY41" fmla="*/ 2900478 h 3155290"/>
                  <a:gd name="connsiteX42" fmla="*/ 3223564 w 3434486"/>
                  <a:gd name="connsiteY42" fmla="*/ 2746858 h 3155290"/>
                  <a:gd name="connsiteX43" fmla="*/ 3260140 w 3434486"/>
                  <a:gd name="connsiteY43" fmla="*/ 2681022 h 3155290"/>
                  <a:gd name="connsiteX44" fmla="*/ 3216249 w 3434486"/>
                  <a:gd name="connsiteY44" fmla="*/ 2651761 h 3155290"/>
                  <a:gd name="connsiteX45" fmla="*/ 3216249 w 3434486"/>
                  <a:gd name="connsiteY45" fmla="*/ 2549348 h 3155290"/>
                  <a:gd name="connsiteX46" fmla="*/ 3201619 w 3434486"/>
                  <a:gd name="connsiteY46" fmla="*/ 2468881 h 3155290"/>
                  <a:gd name="connsiteX47" fmla="*/ 3186988 w 3434486"/>
                  <a:gd name="connsiteY47" fmla="*/ 2446935 h 3155290"/>
                  <a:gd name="connsiteX48" fmla="*/ 3121151 w 3434486"/>
                  <a:gd name="connsiteY48" fmla="*/ 2578609 h 3155290"/>
                  <a:gd name="connsiteX49" fmla="*/ 3121151 w 3434486"/>
                  <a:gd name="connsiteY49" fmla="*/ 2637130 h 3155290"/>
                  <a:gd name="connsiteX50" fmla="*/ 3077260 w 3434486"/>
                  <a:gd name="connsiteY50" fmla="*/ 2710282 h 3155290"/>
                  <a:gd name="connsiteX51" fmla="*/ 3077260 w 3434486"/>
                  <a:gd name="connsiteY51" fmla="*/ 2798065 h 3155290"/>
                  <a:gd name="connsiteX52" fmla="*/ 3033369 w 3434486"/>
                  <a:gd name="connsiteY52" fmla="*/ 2863902 h 3155290"/>
                  <a:gd name="connsiteX53" fmla="*/ 3018739 w 3434486"/>
                  <a:gd name="connsiteY53" fmla="*/ 2922423 h 3155290"/>
                  <a:gd name="connsiteX54" fmla="*/ 3004108 w 3434486"/>
                  <a:gd name="connsiteY54" fmla="*/ 2944369 h 3155290"/>
                  <a:gd name="connsiteX55" fmla="*/ 2945587 w 3434486"/>
                  <a:gd name="connsiteY55" fmla="*/ 2929738 h 3155290"/>
                  <a:gd name="connsiteX56" fmla="*/ 2930956 w 3434486"/>
                  <a:gd name="connsiteY56" fmla="*/ 2841956 h 3155290"/>
                  <a:gd name="connsiteX57" fmla="*/ 2945587 w 3434486"/>
                  <a:gd name="connsiteY57" fmla="*/ 2717598 h 3155290"/>
                  <a:gd name="connsiteX58" fmla="*/ 2916326 w 3434486"/>
                  <a:gd name="connsiteY58" fmla="*/ 2629815 h 3155290"/>
                  <a:gd name="connsiteX59" fmla="*/ 2916326 w 3434486"/>
                  <a:gd name="connsiteY59" fmla="*/ 2505457 h 3155290"/>
                  <a:gd name="connsiteX60" fmla="*/ 2835859 w 3434486"/>
                  <a:gd name="connsiteY60" fmla="*/ 2388414 h 3155290"/>
                  <a:gd name="connsiteX61" fmla="*/ 2784652 w 3434486"/>
                  <a:gd name="connsiteY61" fmla="*/ 2315262 h 3155290"/>
                  <a:gd name="connsiteX62" fmla="*/ 2718815 w 3434486"/>
                  <a:gd name="connsiteY62" fmla="*/ 2293316 h 3155290"/>
                  <a:gd name="connsiteX63" fmla="*/ 2404262 w 3434486"/>
                  <a:gd name="connsiteY63" fmla="*/ 2183588 h 3155290"/>
                  <a:gd name="connsiteX64" fmla="*/ 1672742 w 3434486"/>
                  <a:gd name="connsiteY64" fmla="*/ 1854404 h 3155290"/>
                  <a:gd name="connsiteX65" fmla="*/ 1767839 w 3434486"/>
                  <a:gd name="connsiteY65" fmla="*/ 1825143 h 3155290"/>
                  <a:gd name="connsiteX66" fmla="*/ 1826361 w 3434486"/>
                  <a:gd name="connsiteY66" fmla="*/ 1737361 h 3155290"/>
                  <a:gd name="connsiteX67" fmla="*/ 1738579 w 3434486"/>
                  <a:gd name="connsiteY67" fmla="*/ 1722730 h 3155290"/>
                  <a:gd name="connsiteX68" fmla="*/ 1665427 w 3434486"/>
                  <a:gd name="connsiteY68" fmla="*/ 1686154 h 3155290"/>
                  <a:gd name="connsiteX69" fmla="*/ 1570329 w 3434486"/>
                  <a:gd name="connsiteY69" fmla="*/ 1678839 h 3155290"/>
                  <a:gd name="connsiteX70" fmla="*/ 1511807 w 3434486"/>
                  <a:gd name="connsiteY70" fmla="*/ 1627633 h 3155290"/>
                  <a:gd name="connsiteX71" fmla="*/ 1445971 w 3434486"/>
                  <a:gd name="connsiteY71" fmla="*/ 1583742 h 3155290"/>
                  <a:gd name="connsiteX72" fmla="*/ 1431340 w 3434486"/>
                  <a:gd name="connsiteY72" fmla="*/ 1627633 h 3155290"/>
                  <a:gd name="connsiteX73" fmla="*/ 1445971 w 3434486"/>
                  <a:gd name="connsiteY73" fmla="*/ 1693470 h 3155290"/>
                  <a:gd name="connsiteX74" fmla="*/ 1402079 w 3434486"/>
                  <a:gd name="connsiteY74" fmla="*/ 1678839 h 3155290"/>
                  <a:gd name="connsiteX75" fmla="*/ 1328927 w 3434486"/>
                  <a:gd name="connsiteY75" fmla="*/ 1634948 h 3155290"/>
                  <a:gd name="connsiteX76" fmla="*/ 1285036 w 3434486"/>
                  <a:gd name="connsiteY76" fmla="*/ 1598372 h 3155290"/>
                  <a:gd name="connsiteX77" fmla="*/ 1233830 w 3434486"/>
                  <a:gd name="connsiteY77" fmla="*/ 1583742 h 3155290"/>
                  <a:gd name="connsiteX78" fmla="*/ 1233830 w 3434486"/>
                  <a:gd name="connsiteY78" fmla="*/ 1532535 h 3155290"/>
                  <a:gd name="connsiteX79" fmla="*/ 1197254 w 3434486"/>
                  <a:gd name="connsiteY79" fmla="*/ 1444753 h 3155290"/>
                  <a:gd name="connsiteX80" fmla="*/ 1153363 w 3434486"/>
                  <a:gd name="connsiteY80" fmla="*/ 1444753 h 3155290"/>
                  <a:gd name="connsiteX81" fmla="*/ 1124102 w 3434486"/>
                  <a:gd name="connsiteY81" fmla="*/ 1474014 h 3155290"/>
                  <a:gd name="connsiteX82" fmla="*/ 1124102 w 3434486"/>
                  <a:gd name="connsiteY82" fmla="*/ 1583742 h 3155290"/>
                  <a:gd name="connsiteX83" fmla="*/ 1021689 w 3434486"/>
                  <a:gd name="connsiteY83" fmla="*/ 1547166 h 3155290"/>
                  <a:gd name="connsiteX84" fmla="*/ 955852 w 3434486"/>
                  <a:gd name="connsiteY84" fmla="*/ 1503274 h 3155290"/>
                  <a:gd name="connsiteX85" fmla="*/ 948537 w 3434486"/>
                  <a:gd name="connsiteY85" fmla="*/ 1415492 h 3155290"/>
                  <a:gd name="connsiteX86" fmla="*/ 853439 w 3434486"/>
                  <a:gd name="connsiteY86" fmla="*/ 1335025 h 3155290"/>
                  <a:gd name="connsiteX87" fmla="*/ 787603 w 3434486"/>
                  <a:gd name="connsiteY87" fmla="*/ 1232612 h 3155290"/>
                  <a:gd name="connsiteX88" fmla="*/ 751027 w 3434486"/>
                  <a:gd name="connsiteY88" fmla="*/ 1217982 h 3155290"/>
                  <a:gd name="connsiteX89" fmla="*/ 707135 w 3434486"/>
                  <a:gd name="connsiteY89" fmla="*/ 1239927 h 3155290"/>
                  <a:gd name="connsiteX90" fmla="*/ 597407 w 3434486"/>
                  <a:gd name="connsiteY90" fmla="*/ 1247242 h 3155290"/>
                  <a:gd name="connsiteX91" fmla="*/ 538886 w 3434486"/>
                  <a:gd name="connsiteY91" fmla="*/ 1283818 h 3155290"/>
                  <a:gd name="connsiteX92" fmla="*/ 494995 w 3434486"/>
                  <a:gd name="connsiteY92" fmla="*/ 1356970 h 3155290"/>
                  <a:gd name="connsiteX93" fmla="*/ 465734 w 3434486"/>
                  <a:gd name="connsiteY93" fmla="*/ 1393546 h 3155290"/>
                  <a:gd name="connsiteX94" fmla="*/ 458419 w 3434486"/>
                  <a:gd name="connsiteY94" fmla="*/ 1517905 h 3155290"/>
                  <a:gd name="connsiteX95" fmla="*/ 392582 w 3434486"/>
                  <a:gd name="connsiteY95" fmla="*/ 1583742 h 3155290"/>
                  <a:gd name="connsiteX96" fmla="*/ 297484 w 3434486"/>
                  <a:gd name="connsiteY96" fmla="*/ 1634948 h 3155290"/>
                  <a:gd name="connsiteX97" fmla="*/ 165811 w 3434486"/>
                  <a:gd name="connsiteY97" fmla="*/ 1656894 h 3155290"/>
                  <a:gd name="connsiteX98" fmla="*/ 56083 w 3434486"/>
                  <a:gd name="connsiteY98" fmla="*/ 1686154 h 3155290"/>
                  <a:gd name="connsiteX99" fmla="*/ 63398 w 3434486"/>
                  <a:gd name="connsiteY99" fmla="*/ 1554481 h 3155290"/>
                  <a:gd name="connsiteX100" fmla="*/ 436473 w 3434486"/>
                  <a:gd name="connsiteY100" fmla="*/ 1115569 h 3155290"/>
                  <a:gd name="connsiteX101" fmla="*/ 868070 w 3434486"/>
                  <a:gd name="connsiteY101" fmla="*/ 610820 h 3155290"/>
                  <a:gd name="connsiteX102" fmla="*/ 1204569 w 3434486"/>
                  <a:gd name="connsiteY102" fmla="*/ 193854 h 3155290"/>
                  <a:gd name="connsiteX103" fmla="*/ 1402079 w 3434486"/>
                  <a:gd name="connsiteY103" fmla="*/ 62180 h 3155290"/>
                  <a:gd name="connsiteX104" fmla="*/ 1511807 w 3434486"/>
                  <a:gd name="connsiteY104" fmla="*/ 3658 h 315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34486" h="3155290">
                    <a:moveTo>
                      <a:pt x="1511807" y="3658"/>
                    </a:moveTo>
                    <a:cubicBezTo>
                      <a:pt x="1552041" y="0"/>
                      <a:pt x="1605686" y="26823"/>
                      <a:pt x="1643481" y="40234"/>
                    </a:cubicBezTo>
                    <a:cubicBezTo>
                      <a:pt x="1681276" y="53645"/>
                      <a:pt x="1708099" y="67057"/>
                      <a:pt x="1738579" y="84126"/>
                    </a:cubicBezTo>
                    <a:cubicBezTo>
                      <a:pt x="1769059" y="101195"/>
                      <a:pt x="1805635" y="129236"/>
                      <a:pt x="1826361" y="142647"/>
                    </a:cubicBezTo>
                    <a:cubicBezTo>
                      <a:pt x="1847087" y="156058"/>
                      <a:pt x="1853183" y="165812"/>
                      <a:pt x="1862937" y="164593"/>
                    </a:cubicBezTo>
                    <a:cubicBezTo>
                      <a:pt x="1872691" y="163374"/>
                      <a:pt x="1867814" y="138990"/>
                      <a:pt x="1884883" y="135332"/>
                    </a:cubicBezTo>
                    <a:cubicBezTo>
                      <a:pt x="1901952" y="131674"/>
                      <a:pt x="1945843" y="132893"/>
                      <a:pt x="1965350" y="142647"/>
                    </a:cubicBezTo>
                    <a:cubicBezTo>
                      <a:pt x="1984857" y="152401"/>
                      <a:pt x="1983638" y="187758"/>
                      <a:pt x="2001926" y="193854"/>
                    </a:cubicBezTo>
                    <a:cubicBezTo>
                      <a:pt x="2020214" y="199950"/>
                      <a:pt x="2053133" y="179223"/>
                      <a:pt x="2075078" y="179223"/>
                    </a:cubicBezTo>
                    <a:cubicBezTo>
                      <a:pt x="2097023" y="179223"/>
                      <a:pt x="2116530" y="186539"/>
                      <a:pt x="2133599" y="193854"/>
                    </a:cubicBezTo>
                    <a:cubicBezTo>
                      <a:pt x="2150668" y="201169"/>
                      <a:pt x="2162861" y="221895"/>
                      <a:pt x="2177491" y="223114"/>
                    </a:cubicBezTo>
                    <a:cubicBezTo>
                      <a:pt x="2192121" y="224333"/>
                      <a:pt x="2194560" y="196292"/>
                      <a:pt x="2221382" y="201169"/>
                    </a:cubicBezTo>
                    <a:cubicBezTo>
                      <a:pt x="2248204" y="206046"/>
                      <a:pt x="2316480" y="248718"/>
                      <a:pt x="2338425" y="252375"/>
                    </a:cubicBezTo>
                    <a:cubicBezTo>
                      <a:pt x="2360370" y="256032"/>
                      <a:pt x="2346959" y="231648"/>
                      <a:pt x="2353055" y="223114"/>
                    </a:cubicBezTo>
                    <a:cubicBezTo>
                      <a:pt x="2359151" y="214580"/>
                      <a:pt x="2359151" y="193854"/>
                      <a:pt x="2375001" y="201169"/>
                    </a:cubicBezTo>
                    <a:cubicBezTo>
                      <a:pt x="2390851" y="208484"/>
                      <a:pt x="2427427" y="248718"/>
                      <a:pt x="2448153" y="267006"/>
                    </a:cubicBezTo>
                    <a:cubicBezTo>
                      <a:pt x="2468879" y="285294"/>
                      <a:pt x="2481071" y="301144"/>
                      <a:pt x="2499359" y="310897"/>
                    </a:cubicBezTo>
                    <a:cubicBezTo>
                      <a:pt x="2517647" y="320650"/>
                      <a:pt x="2531058" y="316993"/>
                      <a:pt x="2557881" y="325527"/>
                    </a:cubicBezTo>
                    <a:cubicBezTo>
                      <a:pt x="2584704" y="334061"/>
                      <a:pt x="2609088" y="321869"/>
                      <a:pt x="2660294" y="362103"/>
                    </a:cubicBezTo>
                    <a:cubicBezTo>
                      <a:pt x="2711500" y="402337"/>
                      <a:pt x="2801721" y="494996"/>
                      <a:pt x="2865119" y="566929"/>
                    </a:cubicBezTo>
                    <a:cubicBezTo>
                      <a:pt x="2928517" y="638862"/>
                      <a:pt x="2987039" y="712014"/>
                      <a:pt x="3040684" y="793700"/>
                    </a:cubicBezTo>
                    <a:cubicBezTo>
                      <a:pt x="3094329" y="875386"/>
                      <a:pt x="3140658" y="959511"/>
                      <a:pt x="3186988" y="1057047"/>
                    </a:cubicBezTo>
                    <a:cubicBezTo>
                      <a:pt x="3233318" y="1154583"/>
                      <a:pt x="3285744" y="1275284"/>
                      <a:pt x="3318662" y="1378916"/>
                    </a:cubicBezTo>
                    <a:cubicBezTo>
                      <a:pt x="3351581" y="1482548"/>
                      <a:pt x="3366211" y="1576426"/>
                      <a:pt x="3384499" y="1678839"/>
                    </a:cubicBezTo>
                    <a:cubicBezTo>
                      <a:pt x="3402787" y="1781252"/>
                      <a:pt x="3422294" y="1915364"/>
                      <a:pt x="3428390" y="1993393"/>
                    </a:cubicBezTo>
                    <a:cubicBezTo>
                      <a:pt x="3434486" y="2071422"/>
                      <a:pt x="3425952" y="2114094"/>
                      <a:pt x="3421075" y="2147012"/>
                    </a:cubicBezTo>
                    <a:cubicBezTo>
                      <a:pt x="3416198" y="2179930"/>
                      <a:pt x="3402787" y="2170177"/>
                      <a:pt x="3399129" y="2190903"/>
                    </a:cubicBezTo>
                    <a:cubicBezTo>
                      <a:pt x="3395471" y="2211629"/>
                      <a:pt x="3406444" y="2236013"/>
                      <a:pt x="3399129" y="2271370"/>
                    </a:cubicBezTo>
                    <a:cubicBezTo>
                      <a:pt x="3391814" y="2306727"/>
                      <a:pt x="3363772" y="2366468"/>
                      <a:pt x="3355238" y="2403044"/>
                    </a:cubicBezTo>
                    <a:cubicBezTo>
                      <a:pt x="3346704" y="2439620"/>
                      <a:pt x="3351581" y="2460346"/>
                      <a:pt x="3347923" y="2490826"/>
                    </a:cubicBezTo>
                    <a:cubicBezTo>
                      <a:pt x="3344265" y="2521306"/>
                      <a:pt x="3333292" y="2585924"/>
                      <a:pt x="3333292" y="2585924"/>
                    </a:cubicBezTo>
                    <a:cubicBezTo>
                      <a:pt x="3328415" y="2617623"/>
                      <a:pt x="3329635" y="2642008"/>
                      <a:pt x="3318662" y="2681022"/>
                    </a:cubicBezTo>
                    <a:cubicBezTo>
                      <a:pt x="3307689" y="2720036"/>
                      <a:pt x="3277209" y="2782215"/>
                      <a:pt x="3267455" y="2820010"/>
                    </a:cubicBezTo>
                    <a:cubicBezTo>
                      <a:pt x="3257701" y="2857805"/>
                      <a:pt x="3250386" y="2907793"/>
                      <a:pt x="3260140" y="2907793"/>
                    </a:cubicBezTo>
                    <a:cubicBezTo>
                      <a:pt x="3269894" y="2907793"/>
                      <a:pt x="3316224" y="2823668"/>
                      <a:pt x="3325977" y="2820010"/>
                    </a:cubicBezTo>
                    <a:cubicBezTo>
                      <a:pt x="3335730" y="2816352"/>
                      <a:pt x="3323539" y="2852929"/>
                      <a:pt x="3318662" y="2885847"/>
                    </a:cubicBezTo>
                    <a:cubicBezTo>
                      <a:pt x="3313785" y="2918765"/>
                      <a:pt x="3316223" y="2973630"/>
                      <a:pt x="3296716" y="3017521"/>
                    </a:cubicBezTo>
                    <a:cubicBezTo>
                      <a:pt x="3277209" y="3061412"/>
                      <a:pt x="3212592" y="3143098"/>
                      <a:pt x="3201619" y="3149194"/>
                    </a:cubicBezTo>
                    <a:cubicBezTo>
                      <a:pt x="3190646" y="3155290"/>
                      <a:pt x="3224783" y="3078481"/>
                      <a:pt x="3230879" y="3054097"/>
                    </a:cubicBezTo>
                    <a:cubicBezTo>
                      <a:pt x="3236975" y="3029713"/>
                      <a:pt x="3241852" y="3015082"/>
                      <a:pt x="3238195" y="3002890"/>
                    </a:cubicBezTo>
                    <a:cubicBezTo>
                      <a:pt x="3234538" y="2990698"/>
                      <a:pt x="3216249" y="2998014"/>
                      <a:pt x="3208934" y="2980945"/>
                    </a:cubicBezTo>
                    <a:cubicBezTo>
                      <a:pt x="3201619" y="2963876"/>
                      <a:pt x="3191865" y="2939492"/>
                      <a:pt x="3194303" y="2900478"/>
                    </a:cubicBezTo>
                    <a:cubicBezTo>
                      <a:pt x="3196741" y="2861464"/>
                      <a:pt x="3212591" y="2783434"/>
                      <a:pt x="3223564" y="2746858"/>
                    </a:cubicBezTo>
                    <a:cubicBezTo>
                      <a:pt x="3234537" y="2710282"/>
                      <a:pt x="3261359" y="2696871"/>
                      <a:pt x="3260140" y="2681022"/>
                    </a:cubicBezTo>
                    <a:cubicBezTo>
                      <a:pt x="3258921" y="2665173"/>
                      <a:pt x="3223564" y="2673707"/>
                      <a:pt x="3216249" y="2651761"/>
                    </a:cubicBezTo>
                    <a:cubicBezTo>
                      <a:pt x="3208934" y="2629815"/>
                      <a:pt x="3218687" y="2579828"/>
                      <a:pt x="3216249" y="2549348"/>
                    </a:cubicBezTo>
                    <a:cubicBezTo>
                      <a:pt x="3213811" y="2518868"/>
                      <a:pt x="3206496" y="2485950"/>
                      <a:pt x="3201619" y="2468881"/>
                    </a:cubicBezTo>
                    <a:cubicBezTo>
                      <a:pt x="3196742" y="2451812"/>
                      <a:pt x="3200399" y="2428647"/>
                      <a:pt x="3186988" y="2446935"/>
                    </a:cubicBezTo>
                    <a:cubicBezTo>
                      <a:pt x="3173577" y="2465223"/>
                      <a:pt x="3132124" y="2546910"/>
                      <a:pt x="3121151" y="2578609"/>
                    </a:cubicBezTo>
                    <a:cubicBezTo>
                      <a:pt x="3110178" y="2610308"/>
                      <a:pt x="3128466" y="2615185"/>
                      <a:pt x="3121151" y="2637130"/>
                    </a:cubicBezTo>
                    <a:cubicBezTo>
                      <a:pt x="3113836" y="2659075"/>
                      <a:pt x="3084575" y="2683460"/>
                      <a:pt x="3077260" y="2710282"/>
                    </a:cubicBezTo>
                    <a:cubicBezTo>
                      <a:pt x="3069945" y="2737104"/>
                      <a:pt x="3084575" y="2772462"/>
                      <a:pt x="3077260" y="2798065"/>
                    </a:cubicBezTo>
                    <a:cubicBezTo>
                      <a:pt x="3069945" y="2823668"/>
                      <a:pt x="3043123" y="2843176"/>
                      <a:pt x="3033369" y="2863902"/>
                    </a:cubicBezTo>
                    <a:cubicBezTo>
                      <a:pt x="3023616" y="2884628"/>
                      <a:pt x="3023616" y="2909012"/>
                      <a:pt x="3018739" y="2922423"/>
                    </a:cubicBezTo>
                    <a:cubicBezTo>
                      <a:pt x="3013862" y="2935834"/>
                      <a:pt x="3016300" y="2943150"/>
                      <a:pt x="3004108" y="2944369"/>
                    </a:cubicBezTo>
                    <a:cubicBezTo>
                      <a:pt x="2991916" y="2945588"/>
                      <a:pt x="2957779" y="2946807"/>
                      <a:pt x="2945587" y="2929738"/>
                    </a:cubicBezTo>
                    <a:cubicBezTo>
                      <a:pt x="2933395" y="2912669"/>
                      <a:pt x="2930956" y="2877313"/>
                      <a:pt x="2930956" y="2841956"/>
                    </a:cubicBezTo>
                    <a:cubicBezTo>
                      <a:pt x="2930956" y="2806599"/>
                      <a:pt x="2948025" y="2752955"/>
                      <a:pt x="2945587" y="2717598"/>
                    </a:cubicBezTo>
                    <a:cubicBezTo>
                      <a:pt x="2943149" y="2682241"/>
                      <a:pt x="2921203" y="2665172"/>
                      <a:pt x="2916326" y="2629815"/>
                    </a:cubicBezTo>
                    <a:cubicBezTo>
                      <a:pt x="2911449" y="2594458"/>
                      <a:pt x="2929737" y="2545690"/>
                      <a:pt x="2916326" y="2505457"/>
                    </a:cubicBezTo>
                    <a:cubicBezTo>
                      <a:pt x="2902915" y="2465224"/>
                      <a:pt x="2857805" y="2420113"/>
                      <a:pt x="2835859" y="2388414"/>
                    </a:cubicBezTo>
                    <a:cubicBezTo>
                      <a:pt x="2813913" y="2356715"/>
                      <a:pt x="2804159" y="2331112"/>
                      <a:pt x="2784652" y="2315262"/>
                    </a:cubicBezTo>
                    <a:cubicBezTo>
                      <a:pt x="2765145" y="2299412"/>
                      <a:pt x="2718815" y="2293316"/>
                      <a:pt x="2718815" y="2293316"/>
                    </a:cubicBezTo>
                    <a:cubicBezTo>
                      <a:pt x="2655417" y="2271370"/>
                      <a:pt x="2578607" y="2256740"/>
                      <a:pt x="2404262" y="2183588"/>
                    </a:cubicBezTo>
                    <a:cubicBezTo>
                      <a:pt x="2229917" y="2110436"/>
                      <a:pt x="1778812" y="1914145"/>
                      <a:pt x="1672742" y="1854404"/>
                    </a:cubicBezTo>
                    <a:cubicBezTo>
                      <a:pt x="1566672" y="1794663"/>
                      <a:pt x="1742236" y="1844650"/>
                      <a:pt x="1767839" y="1825143"/>
                    </a:cubicBezTo>
                    <a:cubicBezTo>
                      <a:pt x="1793442" y="1805636"/>
                      <a:pt x="1831238" y="1754430"/>
                      <a:pt x="1826361" y="1737361"/>
                    </a:cubicBezTo>
                    <a:cubicBezTo>
                      <a:pt x="1821484" y="1720292"/>
                      <a:pt x="1765401" y="1731265"/>
                      <a:pt x="1738579" y="1722730"/>
                    </a:cubicBezTo>
                    <a:cubicBezTo>
                      <a:pt x="1711757" y="1714196"/>
                      <a:pt x="1693468" y="1693469"/>
                      <a:pt x="1665427" y="1686154"/>
                    </a:cubicBezTo>
                    <a:cubicBezTo>
                      <a:pt x="1637386" y="1678839"/>
                      <a:pt x="1595932" y="1688593"/>
                      <a:pt x="1570329" y="1678839"/>
                    </a:cubicBezTo>
                    <a:cubicBezTo>
                      <a:pt x="1544726" y="1669086"/>
                      <a:pt x="1532533" y="1643483"/>
                      <a:pt x="1511807" y="1627633"/>
                    </a:cubicBezTo>
                    <a:cubicBezTo>
                      <a:pt x="1491081" y="1611784"/>
                      <a:pt x="1459382" y="1583742"/>
                      <a:pt x="1445971" y="1583742"/>
                    </a:cubicBezTo>
                    <a:cubicBezTo>
                      <a:pt x="1432560" y="1583742"/>
                      <a:pt x="1431340" y="1609345"/>
                      <a:pt x="1431340" y="1627633"/>
                    </a:cubicBezTo>
                    <a:cubicBezTo>
                      <a:pt x="1431340" y="1645921"/>
                      <a:pt x="1450848" y="1684936"/>
                      <a:pt x="1445971" y="1693470"/>
                    </a:cubicBezTo>
                    <a:cubicBezTo>
                      <a:pt x="1441094" y="1702004"/>
                      <a:pt x="1421586" y="1688593"/>
                      <a:pt x="1402079" y="1678839"/>
                    </a:cubicBezTo>
                    <a:cubicBezTo>
                      <a:pt x="1382572" y="1669085"/>
                      <a:pt x="1348434" y="1648359"/>
                      <a:pt x="1328927" y="1634948"/>
                    </a:cubicBezTo>
                    <a:cubicBezTo>
                      <a:pt x="1309420" y="1621537"/>
                      <a:pt x="1300886" y="1606906"/>
                      <a:pt x="1285036" y="1598372"/>
                    </a:cubicBezTo>
                    <a:cubicBezTo>
                      <a:pt x="1269187" y="1589838"/>
                      <a:pt x="1242364" y="1594715"/>
                      <a:pt x="1233830" y="1583742"/>
                    </a:cubicBezTo>
                    <a:cubicBezTo>
                      <a:pt x="1225296" y="1572769"/>
                      <a:pt x="1239926" y="1555700"/>
                      <a:pt x="1233830" y="1532535"/>
                    </a:cubicBezTo>
                    <a:cubicBezTo>
                      <a:pt x="1227734" y="1509370"/>
                      <a:pt x="1210665" y="1459383"/>
                      <a:pt x="1197254" y="1444753"/>
                    </a:cubicBezTo>
                    <a:cubicBezTo>
                      <a:pt x="1183843" y="1430123"/>
                      <a:pt x="1165555" y="1439876"/>
                      <a:pt x="1153363" y="1444753"/>
                    </a:cubicBezTo>
                    <a:cubicBezTo>
                      <a:pt x="1141171" y="1449630"/>
                      <a:pt x="1128979" y="1450849"/>
                      <a:pt x="1124102" y="1474014"/>
                    </a:cubicBezTo>
                    <a:cubicBezTo>
                      <a:pt x="1119225" y="1497179"/>
                      <a:pt x="1141171" y="1571550"/>
                      <a:pt x="1124102" y="1583742"/>
                    </a:cubicBezTo>
                    <a:cubicBezTo>
                      <a:pt x="1107033" y="1595934"/>
                      <a:pt x="1049731" y="1560577"/>
                      <a:pt x="1021689" y="1547166"/>
                    </a:cubicBezTo>
                    <a:cubicBezTo>
                      <a:pt x="993647" y="1533755"/>
                      <a:pt x="968044" y="1525220"/>
                      <a:pt x="955852" y="1503274"/>
                    </a:cubicBezTo>
                    <a:cubicBezTo>
                      <a:pt x="943660" y="1481328"/>
                      <a:pt x="965606" y="1443533"/>
                      <a:pt x="948537" y="1415492"/>
                    </a:cubicBezTo>
                    <a:cubicBezTo>
                      <a:pt x="931468" y="1387451"/>
                      <a:pt x="880261" y="1365505"/>
                      <a:pt x="853439" y="1335025"/>
                    </a:cubicBezTo>
                    <a:cubicBezTo>
                      <a:pt x="826617" y="1304545"/>
                      <a:pt x="804672" y="1252119"/>
                      <a:pt x="787603" y="1232612"/>
                    </a:cubicBezTo>
                    <a:cubicBezTo>
                      <a:pt x="770534" y="1213105"/>
                      <a:pt x="764438" y="1216763"/>
                      <a:pt x="751027" y="1217982"/>
                    </a:cubicBezTo>
                    <a:cubicBezTo>
                      <a:pt x="737616" y="1219201"/>
                      <a:pt x="732738" y="1235050"/>
                      <a:pt x="707135" y="1239927"/>
                    </a:cubicBezTo>
                    <a:cubicBezTo>
                      <a:pt x="681532" y="1244804"/>
                      <a:pt x="625448" y="1239927"/>
                      <a:pt x="597407" y="1247242"/>
                    </a:cubicBezTo>
                    <a:cubicBezTo>
                      <a:pt x="569366" y="1254557"/>
                      <a:pt x="555955" y="1265530"/>
                      <a:pt x="538886" y="1283818"/>
                    </a:cubicBezTo>
                    <a:cubicBezTo>
                      <a:pt x="521817" y="1302106"/>
                      <a:pt x="507187" y="1338682"/>
                      <a:pt x="494995" y="1356970"/>
                    </a:cubicBezTo>
                    <a:cubicBezTo>
                      <a:pt x="482803" y="1375258"/>
                      <a:pt x="471830" y="1366724"/>
                      <a:pt x="465734" y="1393546"/>
                    </a:cubicBezTo>
                    <a:cubicBezTo>
                      <a:pt x="459638" y="1420368"/>
                      <a:pt x="470611" y="1486206"/>
                      <a:pt x="458419" y="1517905"/>
                    </a:cubicBezTo>
                    <a:cubicBezTo>
                      <a:pt x="446227" y="1549604"/>
                      <a:pt x="419404" y="1564235"/>
                      <a:pt x="392582" y="1583742"/>
                    </a:cubicBezTo>
                    <a:cubicBezTo>
                      <a:pt x="365760" y="1603249"/>
                      <a:pt x="335279" y="1622756"/>
                      <a:pt x="297484" y="1634948"/>
                    </a:cubicBezTo>
                    <a:cubicBezTo>
                      <a:pt x="259689" y="1647140"/>
                      <a:pt x="206044" y="1648360"/>
                      <a:pt x="165811" y="1656894"/>
                    </a:cubicBezTo>
                    <a:cubicBezTo>
                      <a:pt x="125578" y="1665428"/>
                      <a:pt x="73152" y="1703223"/>
                      <a:pt x="56083" y="1686154"/>
                    </a:cubicBezTo>
                    <a:cubicBezTo>
                      <a:pt x="39014" y="1669085"/>
                      <a:pt x="0" y="1649579"/>
                      <a:pt x="63398" y="1554481"/>
                    </a:cubicBezTo>
                    <a:cubicBezTo>
                      <a:pt x="126796" y="1459384"/>
                      <a:pt x="436473" y="1115569"/>
                      <a:pt x="436473" y="1115569"/>
                    </a:cubicBezTo>
                    <a:cubicBezTo>
                      <a:pt x="570585" y="958292"/>
                      <a:pt x="740054" y="764439"/>
                      <a:pt x="868070" y="610820"/>
                    </a:cubicBezTo>
                    <a:cubicBezTo>
                      <a:pt x="996086" y="457201"/>
                      <a:pt x="1115568" y="285294"/>
                      <a:pt x="1204569" y="193854"/>
                    </a:cubicBezTo>
                    <a:cubicBezTo>
                      <a:pt x="1293570" y="102414"/>
                      <a:pt x="1348434" y="92660"/>
                      <a:pt x="1402079" y="62180"/>
                    </a:cubicBezTo>
                    <a:cubicBezTo>
                      <a:pt x="1455724" y="31700"/>
                      <a:pt x="1471573" y="7316"/>
                      <a:pt x="1511807" y="365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Freeform 25"/>
              <p:cNvSpPr/>
              <p:nvPr/>
            </p:nvSpPr>
            <p:spPr>
              <a:xfrm>
                <a:off x="11089843" y="2136038"/>
                <a:ext cx="287732" cy="416967"/>
              </a:xfrm>
              <a:custGeom>
                <a:avLst/>
                <a:gdLst>
                  <a:gd name="connsiteX0" fmla="*/ 0 w 287732"/>
                  <a:gd name="connsiteY0" fmla="*/ 416967 h 416967"/>
                  <a:gd name="connsiteX1" fmla="*/ 58522 w 287732"/>
                  <a:gd name="connsiteY1" fmla="*/ 387706 h 416967"/>
                  <a:gd name="connsiteX2" fmla="*/ 109728 w 287732"/>
                  <a:gd name="connsiteY2" fmla="*/ 351130 h 416967"/>
                  <a:gd name="connsiteX3" fmla="*/ 197511 w 287732"/>
                  <a:gd name="connsiteY3" fmla="*/ 351130 h 416967"/>
                  <a:gd name="connsiteX4" fmla="*/ 248717 w 287732"/>
                  <a:gd name="connsiteY4" fmla="*/ 321869 h 416967"/>
                  <a:gd name="connsiteX5" fmla="*/ 270663 w 287732"/>
                  <a:gd name="connsiteY5" fmla="*/ 299924 h 416967"/>
                  <a:gd name="connsiteX6" fmla="*/ 226771 w 287732"/>
                  <a:gd name="connsiteY6" fmla="*/ 299924 h 416967"/>
                  <a:gd name="connsiteX7" fmla="*/ 197511 w 287732"/>
                  <a:gd name="connsiteY7" fmla="*/ 307239 h 416967"/>
                  <a:gd name="connsiteX8" fmla="*/ 248717 w 287732"/>
                  <a:gd name="connsiteY8" fmla="*/ 277978 h 416967"/>
                  <a:gd name="connsiteX9" fmla="*/ 270663 w 287732"/>
                  <a:gd name="connsiteY9" fmla="*/ 263348 h 416967"/>
                  <a:gd name="connsiteX10" fmla="*/ 277978 w 287732"/>
                  <a:gd name="connsiteY10" fmla="*/ 234087 h 416967"/>
                  <a:gd name="connsiteX11" fmla="*/ 212141 w 287732"/>
                  <a:gd name="connsiteY11" fmla="*/ 212141 h 416967"/>
                  <a:gd name="connsiteX12" fmla="*/ 190195 w 287732"/>
                  <a:gd name="connsiteY12" fmla="*/ 182880 h 416967"/>
                  <a:gd name="connsiteX13" fmla="*/ 175565 w 287732"/>
                  <a:gd name="connsiteY13" fmla="*/ 131674 h 416967"/>
                  <a:gd name="connsiteX14" fmla="*/ 182880 w 287732"/>
                  <a:gd name="connsiteY14" fmla="*/ 95098 h 416967"/>
                  <a:gd name="connsiteX15" fmla="*/ 204826 w 287732"/>
                  <a:gd name="connsiteY15" fmla="*/ 29261 h 416967"/>
                  <a:gd name="connsiteX16" fmla="*/ 190195 w 287732"/>
                  <a:gd name="connsiteY16" fmla="*/ 14631 h 416967"/>
                  <a:gd name="connsiteX17" fmla="*/ 153619 w 287732"/>
                  <a:gd name="connsiteY17" fmla="*/ 43892 h 416967"/>
                  <a:gd name="connsiteX18" fmla="*/ 117043 w 287732"/>
                  <a:gd name="connsiteY18" fmla="*/ 43892 h 416967"/>
                  <a:gd name="connsiteX19" fmla="*/ 109728 w 287732"/>
                  <a:gd name="connsiteY19" fmla="*/ 0 h 4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732" h="416967">
                    <a:moveTo>
                      <a:pt x="0" y="416967"/>
                    </a:moveTo>
                    <a:cubicBezTo>
                      <a:pt x="20117" y="407823"/>
                      <a:pt x="40234" y="398679"/>
                      <a:pt x="58522" y="387706"/>
                    </a:cubicBezTo>
                    <a:cubicBezTo>
                      <a:pt x="76810" y="376733"/>
                      <a:pt x="86563" y="357226"/>
                      <a:pt x="109728" y="351130"/>
                    </a:cubicBezTo>
                    <a:cubicBezTo>
                      <a:pt x="132893" y="345034"/>
                      <a:pt x="174346" y="356007"/>
                      <a:pt x="197511" y="351130"/>
                    </a:cubicBezTo>
                    <a:cubicBezTo>
                      <a:pt x="220676" y="346253"/>
                      <a:pt x="236525" y="330403"/>
                      <a:pt x="248717" y="321869"/>
                    </a:cubicBezTo>
                    <a:cubicBezTo>
                      <a:pt x="260909" y="313335"/>
                      <a:pt x="274321" y="303581"/>
                      <a:pt x="270663" y="299924"/>
                    </a:cubicBezTo>
                    <a:cubicBezTo>
                      <a:pt x="267005" y="296267"/>
                      <a:pt x="238963" y="298705"/>
                      <a:pt x="226771" y="299924"/>
                    </a:cubicBezTo>
                    <a:cubicBezTo>
                      <a:pt x="214579" y="301143"/>
                      <a:pt x="193853" y="310897"/>
                      <a:pt x="197511" y="307239"/>
                    </a:cubicBezTo>
                    <a:cubicBezTo>
                      <a:pt x="201169" y="303581"/>
                      <a:pt x="236525" y="285293"/>
                      <a:pt x="248717" y="277978"/>
                    </a:cubicBezTo>
                    <a:cubicBezTo>
                      <a:pt x="260909" y="270663"/>
                      <a:pt x="265786" y="270663"/>
                      <a:pt x="270663" y="263348"/>
                    </a:cubicBezTo>
                    <a:cubicBezTo>
                      <a:pt x="275540" y="256033"/>
                      <a:pt x="287732" y="242621"/>
                      <a:pt x="277978" y="234087"/>
                    </a:cubicBezTo>
                    <a:cubicBezTo>
                      <a:pt x="268224" y="225553"/>
                      <a:pt x="226772" y="220676"/>
                      <a:pt x="212141" y="212141"/>
                    </a:cubicBezTo>
                    <a:cubicBezTo>
                      <a:pt x="197511" y="203607"/>
                      <a:pt x="196291" y="196291"/>
                      <a:pt x="190195" y="182880"/>
                    </a:cubicBezTo>
                    <a:cubicBezTo>
                      <a:pt x="184099" y="169469"/>
                      <a:pt x="176784" y="146304"/>
                      <a:pt x="175565" y="131674"/>
                    </a:cubicBezTo>
                    <a:cubicBezTo>
                      <a:pt x="174346" y="117044"/>
                      <a:pt x="178003" y="112167"/>
                      <a:pt x="182880" y="95098"/>
                    </a:cubicBezTo>
                    <a:cubicBezTo>
                      <a:pt x="187757" y="78029"/>
                      <a:pt x="203607" y="42672"/>
                      <a:pt x="204826" y="29261"/>
                    </a:cubicBezTo>
                    <a:cubicBezTo>
                      <a:pt x="206045" y="15850"/>
                      <a:pt x="198730" y="12193"/>
                      <a:pt x="190195" y="14631"/>
                    </a:cubicBezTo>
                    <a:cubicBezTo>
                      <a:pt x="181661" y="17070"/>
                      <a:pt x="165811" y="39015"/>
                      <a:pt x="153619" y="43892"/>
                    </a:cubicBezTo>
                    <a:cubicBezTo>
                      <a:pt x="141427" y="48769"/>
                      <a:pt x="124358" y="51207"/>
                      <a:pt x="117043" y="43892"/>
                    </a:cubicBezTo>
                    <a:cubicBezTo>
                      <a:pt x="109728" y="36577"/>
                      <a:pt x="108509" y="9754"/>
                      <a:pt x="109728" y="0"/>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27" name="Freeform 26"/>
              <p:cNvSpPr/>
              <p:nvPr/>
            </p:nvSpPr>
            <p:spPr>
              <a:xfrm>
                <a:off x="11032541" y="2126285"/>
                <a:ext cx="276758" cy="452322"/>
              </a:xfrm>
              <a:custGeom>
                <a:avLst/>
                <a:gdLst>
                  <a:gd name="connsiteX0" fmla="*/ 225552 w 276758"/>
                  <a:gd name="connsiteY0" fmla="*/ 46329 h 452322"/>
                  <a:gd name="connsiteX1" fmla="*/ 174345 w 276758"/>
                  <a:gd name="connsiteY1" fmla="*/ 17069 h 452322"/>
                  <a:gd name="connsiteX2" fmla="*/ 115824 w 276758"/>
                  <a:gd name="connsiteY2" fmla="*/ 2438 h 452322"/>
                  <a:gd name="connsiteX3" fmla="*/ 28041 w 276758"/>
                  <a:gd name="connsiteY3" fmla="*/ 31699 h 452322"/>
                  <a:gd name="connsiteX4" fmla="*/ 57302 w 276758"/>
                  <a:gd name="connsiteY4" fmla="*/ 60960 h 452322"/>
                  <a:gd name="connsiteX5" fmla="*/ 6096 w 276758"/>
                  <a:gd name="connsiteY5" fmla="*/ 97536 h 452322"/>
                  <a:gd name="connsiteX6" fmla="*/ 20726 w 276758"/>
                  <a:gd name="connsiteY6" fmla="*/ 134112 h 452322"/>
                  <a:gd name="connsiteX7" fmla="*/ 86563 w 276758"/>
                  <a:gd name="connsiteY7" fmla="*/ 185318 h 452322"/>
                  <a:gd name="connsiteX8" fmla="*/ 86563 w 276758"/>
                  <a:gd name="connsiteY8" fmla="*/ 229209 h 452322"/>
                  <a:gd name="connsiteX9" fmla="*/ 93878 w 276758"/>
                  <a:gd name="connsiteY9" fmla="*/ 251155 h 452322"/>
                  <a:gd name="connsiteX10" fmla="*/ 64617 w 276758"/>
                  <a:gd name="connsiteY10" fmla="*/ 251155 h 452322"/>
                  <a:gd name="connsiteX11" fmla="*/ 20726 w 276758"/>
                  <a:gd name="connsiteY11" fmla="*/ 302361 h 452322"/>
                  <a:gd name="connsiteX12" fmla="*/ 6096 w 276758"/>
                  <a:gd name="connsiteY12" fmla="*/ 368198 h 452322"/>
                  <a:gd name="connsiteX13" fmla="*/ 42672 w 276758"/>
                  <a:gd name="connsiteY13" fmla="*/ 390144 h 452322"/>
                  <a:gd name="connsiteX14" fmla="*/ 20726 w 276758"/>
                  <a:gd name="connsiteY14" fmla="*/ 448665 h 452322"/>
                  <a:gd name="connsiteX15" fmla="*/ 86563 w 276758"/>
                  <a:gd name="connsiteY15" fmla="*/ 412089 h 452322"/>
                  <a:gd name="connsiteX16" fmla="*/ 159715 w 276758"/>
                  <a:gd name="connsiteY16" fmla="*/ 375513 h 452322"/>
                  <a:gd name="connsiteX17" fmla="*/ 225552 w 276758"/>
                  <a:gd name="connsiteY17" fmla="*/ 287731 h 452322"/>
                  <a:gd name="connsiteX18" fmla="*/ 269443 w 276758"/>
                  <a:gd name="connsiteY18" fmla="*/ 214579 h 452322"/>
                  <a:gd name="connsiteX19" fmla="*/ 269443 w 276758"/>
                  <a:gd name="connsiteY19" fmla="*/ 192633 h 452322"/>
                  <a:gd name="connsiteX20" fmla="*/ 247497 w 276758"/>
                  <a:gd name="connsiteY20" fmla="*/ 126797 h 452322"/>
                  <a:gd name="connsiteX21" fmla="*/ 225552 w 276758"/>
                  <a:gd name="connsiteY21" fmla="*/ 46329 h 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758" h="452322">
                    <a:moveTo>
                      <a:pt x="225552" y="46329"/>
                    </a:moveTo>
                    <a:cubicBezTo>
                      <a:pt x="213360" y="28041"/>
                      <a:pt x="192633" y="24384"/>
                      <a:pt x="174345" y="17069"/>
                    </a:cubicBezTo>
                    <a:cubicBezTo>
                      <a:pt x="156057" y="9754"/>
                      <a:pt x="140208" y="0"/>
                      <a:pt x="115824" y="2438"/>
                    </a:cubicBezTo>
                    <a:cubicBezTo>
                      <a:pt x="91440" y="4876"/>
                      <a:pt x="37795" y="21945"/>
                      <a:pt x="28041" y="31699"/>
                    </a:cubicBezTo>
                    <a:cubicBezTo>
                      <a:pt x="18287" y="41453"/>
                      <a:pt x="60959" y="49987"/>
                      <a:pt x="57302" y="60960"/>
                    </a:cubicBezTo>
                    <a:cubicBezTo>
                      <a:pt x="53645" y="71933"/>
                      <a:pt x="12192" y="85344"/>
                      <a:pt x="6096" y="97536"/>
                    </a:cubicBezTo>
                    <a:cubicBezTo>
                      <a:pt x="0" y="109728"/>
                      <a:pt x="7315" y="119482"/>
                      <a:pt x="20726" y="134112"/>
                    </a:cubicBezTo>
                    <a:cubicBezTo>
                      <a:pt x="34137" y="148742"/>
                      <a:pt x="75590" y="169469"/>
                      <a:pt x="86563" y="185318"/>
                    </a:cubicBezTo>
                    <a:cubicBezTo>
                      <a:pt x="97536" y="201167"/>
                      <a:pt x="85344" y="218236"/>
                      <a:pt x="86563" y="229209"/>
                    </a:cubicBezTo>
                    <a:cubicBezTo>
                      <a:pt x="87782" y="240182"/>
                      <a:pt x="97536" y="247497"/>
                      <a:pt x="93878" y="251155"/>
                    </a:cubicBezTo>
                    <a:cubicBezTo>
                      <a:pt x="90220" y="254813"/>
                      <a:pt x="76809" y="242621"/>
                      <a:pt x="64617" y="251155"/>
                    </a:cubicBezTo>
                    <a:cubicBezTo>
                      <a:pt x="52425" y="259689"/>
                      <a:pt x="30479" y="282854"/>
                      <a:pt x="20726" y="302361"/>
                    </a:cubicBezTo>
                    <a:cubicBezTo>
                      <a:pt x="10973" y="321868"/>
                      <a:pt x="2438" y="353568"/>
                      <a:pt x="6096" y="368198"/>
                    </a:cubicBezTo>
                    <a:cubicBezTo>
                      <a:pt x="9754" y="382828"/>
                      <a:pt x="40234" y="376733"/>
                      <a:pt x="42672" y="390144"/>
                    </a:cubicBezTo>
                    <a:cubicBezTo>
                      <a:pt x="45110" y="403555"/>
                      <a:pt x="13411" y="445008"/>
                      <a:pt x="20726" y="448665"/>
                    </a:cubicBezTo>
                    <a:cubicBezTo>
                      <a:pt x="28041" y="452322"/>
                      <a:pt x="63398" y="424281"/>
                      <a:pt x="86563" y="412089"/>
                    </a:cubicBezTo>
                    <a:cubicBezTo>
                      <a:pt x="109728" y="399897"/>
                      <a:pt x="136550" y="396239"/>
                      <a:pt x="159715" y="375513"/>
                    </a:cubicBezTo>
                    <a:cubicBezTo>
                      <a:pt x="182880" y="354787"/>
                      <a:pt x="207264" y="314553"/>
                      <a:pt x="225552" y="287731"/>
                    </a:cubicBezTo>
                    <a:cubicBezTo>
                      <a:pt x="243840" y="260909"/>
                      <a:pt x="262128" y="230429"/>
                      <a:pt x="269443" y="214579"/>
                    </a:cubicBezTo>
                    <a:cubicBezTo>
                      <a:pt x="276758" y="198729"/>
                      <a:pt x="273101" y="207263"/>
                      <a:pt x="269443" y="192633"/>
                    </a:cubicBezTo>
                    <a:cubicBezTo>
                      <a:pt x="265785" y="178003"/>
                      <a:pt x="254812" y="143866"/>
                      <a:pt x="247497" y="126797"/>
                    </a:cubicBezTo>
                    <a:cubicBezTo>
                      <a:pt x="240182" y="109728"/>
                      <a:pt x="237744" y="64617"/>
                      <a:pt x="225552" y="4632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Freeform 27"/>
              <p:cNvSpPr/>
              <p:nvPr/>
            </p:nvSpPr>
            <p:spPr>
              <a:xfrm>
                <a:off x="10788701" y="2334768"/>
                <a:ext cx="232867" cy="279197"/>
              </a:xfrm>
              <a:custGeom>
                <a:avLst/>
                <a:gdLst>
                  <a:gd name="connsiteX0" fmla="*/ 176784 w 232867"/>
                  <a:gd name="connsiteY0" fmla="*/ 6096 h 279197"/>
                  <a:gd name="connsiteX1" fmla="*/ 227990 w 232867"/>
                  <a:gd name="connsiteY1" fmla="*/ 57302 h 279197"/>
                  <a:gd name="connsiteX2" fmla="*/ 206045 w 232867"/>
                  <a:gd name="connsiteY2" fmla="*/ 108509 h 279197"/>
                  <a:gd name="connsiteX3" fmla="*/ 206045 w 232867"/>
                  <a:gd name="connsiteY3" fmla="*/ 159715 h 279197"/>
                  <a:gd name="connsiteX4" fmla="*/ 154838 w 232867"/>
                  <a:gd name="connsiteY4" fmla="*/ 210922 h 279197"/>
                  <a:gd name="connsiteX5" fmla="*/ 89001 w 232867"/>
                  <a:gd name="connsiteY5" fmla="*/ 254813 h 279197"/>
                  <a:gd name="connsiteX6" fmla="*/ 15849 w 232867"/>
                  <a:gd name="connsiteY6" fmla="*/ 262128 h 279197"/>
                  <a:gd name="connsiteX7" fmla="*/ 8534 w 232867"/>
                  <a:gd name="connsiteY7" fmla="*/ 152400 h 279197"/>
                  <a:gd name="connsiteX8" fmla="*/ 8534 w 232867"/>
                  <a:gd name="connsiteY8" fmla="*/ 108509 h 279197"/>
                  <a:gd name="connsiteX9" fmla="*/ 59741 w 232867"/>
                  <a:gd name="connsiteY9" fmla="*/ 42672 h 279197"/>
                  <a:gd name="connsiteX10" fmla="*/ 96317 w 232867"/>
                  <a:gd name="connsiteY10" fmla="*/ 20726 h 279197"/>
                  <a:gd name="connsiteX11" fmla="*/ 176784 w 232867"/>
                  <a:gd name="connsiteY11" fmla="*/ 6096 h 2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7" h="279197">
                    <a:moveTo>
                      <a:pt x="176784" y="6096"/>
                    </a:moveTo>
                    <a:cubicBezTo>
                      <a:pt x="198730" y="12192"/>
                      <a:pt x="223113" y="40233"/>
                      <a:pt x="227990" y="57302"/>
                    </a:cubicBezTo>
                    <a:cubicBezTo>
                      <a:pt x="232867" y="74371"/>
                      <a:pt x="209702" y="91440"/>
                      <a:pt x="206045" y="108509"/>
                    </a:cubicBezTo>
                    <a:cubicBezTo>
                      <a:pt x="202388" y="125578"/>
                      <a:pt x="214579" y="142646"/>
                      <a:pt x="206045" y="159715"/>
                    </a:cubicBezTo>
                    <a:cubicBezTo>
                      <a:pt x="197511" y="176784"/>
                      <a:pt x="174345" y="195072"/>
                      <a:pt x="154838" y="210922"/>
                    </a:cubicBezTo>
                    <a:cubicBezTo>
                      <a:pt x="135331" y="226772"/>
                      <a:pt x="112166" y="246279"/>
                      <a:pt x="89001" y="254813"/>
                    </a:cubicBezTo>
                    <a:cubicBezTo>
                      <a:pt x="65836" y="263347"/>
                      <a:pt x="29260" y="279197"/>
                      <a:pt x="15849" y="262128"/>
                    </a:cubicBezTo>
                    <a:cubicBezTo>
                      <a:pt x="2438" y="245059"/>
                      <a:pt x="9753" y="178003"/>
                      <a:pt x="8534" y="152400"/>
                    </a:cubicBezTo>
                    <a:cubicBezTo>
                      <a:pt x="7315" y="126797"/>
                      <a:pt x="0" y="126797"/>
                      <a:pt x="8534" y="108509"/>
                    </a:cubicBezTo>
                    <a:cubicBezTo>
                      <a:pt x="17068" y="90221"/>
                      <a:pt x="45111" y="57302"/>
                      <a:pt x="59741" y="42672"/>
                    </a:cubicBezTo>
                    <a:cubicBezTo>
                      <a:pt x="74371" y="28042"/>
                      <a:pt x="82906" y="30480"/>
                      <a:pt x="96317" y="20726"/>
                    </a:cubicBezTo>
                    <a:cubicBezTo>
                      <a:pt x="109728" y="10972"/>
                      <a:pt x="154839" y="0"/>
                      <a:pt x="176784" y="609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Freeform 28"/>
              <p:cNvSpPr/>
              <p:nvPr/>
            </p:nvSpPr>
            <p:spPr>
              <a:xfrm>
                <a:off x="9204960" y="4007511"/>
                <a:ext cx="999744" cy="1967788"/>
              </a:xfrm>
              <a:custGeom>
                <a:avLst/>
                <a:gdLst>
                  <a:gd name="connsiteX0" fmla="*/ 816864 w 999744"/>
                  <a:gd name="connsiteY0" fmla="*/ 1954377 h 1967788"/>
                  <a:gd name="connsiteX1" fmla="*/ 648614 w 999744"/>
                  <a:gd name="connsiteY1" fmla="*/ 1771497 h 1967788"/>
                  <a:gd name="connsiteX2" fmla="*/ 443789 w 999744"/>
                  <a:gd name="connsiteY2" fmla="*/ 1361846 h 1967788"/>
                  <a:gd name="connsiteX3" fmla="*/ 319430 w 999744"/>
                  <a:gd name="connsiteY3" fmla="*/ 1164335 h 1967788"/>
                  <a:gd name="connsiteX4" fmla="*/ 187757 w 999744"/>
                  <a:gd name="connsiteY4" fmla="*/ 864412 h 1967788"/>
                  <a:gd name="connsiteX5" fmla="*/ 173126 w 999744"/>
                  <a:gd name="connsiteY5" fmla="*/ 644956 h 1967788"/>
                  <a:gd name="connsiteX6" fmla="*/ 143866 w 999744"/>
                  <a:gd name="connsiteY6" fmla="*/ 557174 h 1967788"/>
                  <a:gd name="connsiteX7" fmla="*/ 92659 w 999744"/>
                  <a:gd name="connsiteY7" fmla="*/ 469391 h 1967788"/>
                  <a:gd name="connsiteX8" fmla="*/ 70714 w 999744"/>
                  <a:gd name="connsiteY8" fmla="*/ 403555 h 1967788"/>
                  <a:gd name="connsiteX9" fmla="*/ 19507 w 999744"/>
                  <a:gd name="connsiteY9" fmla="*/ 242620 h 1967788"/>
                  <a:gd name="connsiteX10" fmla="*/ 4877 w 999744"/>
                  <a:gd name="connsiteY10" fmla="*/ 67055 h 1967788"/>
                  <a:gd name="connsiteX11" fmla="*/ 4877 w 999744"/>
                  <a:gd name="connsiteY11" fmla="*/ 1219 h 1967788"/>
                  <a:gd name="connsiteX12" fmla="*/ 34138 w 999744"/>
                  <a:gd name="connsiteY12" fmla="*/ 74371 h 1967788"/>
                  <a:gd name="connsiteX13" fmla="*/ 26822 w 999744"/>
                  <a:gd name="connsiteY13" fmla="*/ 162153 h 1967788"/>
                  <a:gd name="connsiteX14" fmla="*/ 63398 w 999744"/>
                  <a:gd name="connsiteY14" fmla="*/ 118262 h 1967788"/>
                  <a:gd name="connsiteX15" fmla="*/ 70714 w 999744"/>
                  <a:gd name="connsiteY15" fmla="*/ 220675 h 1967788"/>
                  <a:gd name="connsiteX16" fmla="*/ 92659 w 999744"/>
                  <a:gd name="connsiteY16" fmla="*/ 293827 h 1967788"/>
                  <a:gd name="connsiteX17" fmla="*/ 92659 w 999744"/>
                  <a:gd name="connsiteY17" fmla="*/ 374294 h 1967788"/>
                  <a:gd name="connsiteX18" fmla="*/ 129235 w 999744"/>
                  <a:gd name="connsiteY18" fmla="*/ 440131 h 1967788"/>
                  <a:gd name="connsiteX19" fmla="*/ 136550 w 999744"/>
                  <a:gd name="connsiteY19" fmla="*/ 513283 h 1967788"/>
                  <a:gd name="connsiteX20" fmla="*/ 180442 w 999744"/>
                  <a:gd name="connsiteY20" fmla="*/ 440131 h 1967788"/>
                  <a:gd name="connsiteX21" fmla="*/ 217018 w 999744"/>
                  <a:gd name="connsiteY21" fmla="*/ 476707 h 1967788"/>
                  <a:gd name="connsiteX22" fmla="*/ 290170 w 999744"/>
                  <a:gd name="connsiteY22" fmla="*/ 513283 h 1967788"/>
                  <a:gd name="connsiteX23" fmla="*/ 334061 w 999744"/>
                  <a:gd name="connsiteY23" fmla="*/ 601065 h 1967788"/>
                  <a:gd name="connsiteX24" fmla="*/ 399898 w 999744"/>
                  <a:gd name="connsiteY24" fmla="*/ 688847 h 1967788"/>
                  <a:gd name="connsiteX25" fmla="*/ 465734 w 999744"/>
                  <a:gd name="connsiteY25" fmla="*/ 732739 h 1967788"/>
                  <a:gd name="connsiteX26" fmla="*/ 509626 w 999744"/>
                  <a:gd name="connsiteY26" fmla="*/ 857097 h 1967788"/>
                  <a:gd name="connsiteX27" fmla="*/ 568147 w 999744"/>
                  <a:gd name="connsiteY27" fmla="*/ 944879 h 1967788"/>
                  <a:gd name="connsiteX28" fmla="*/ 641299 w 999744"/>
                  <a:gd name="connsiteY28" fmla="*/ 1025347 h 1967788"/>
                  <a:gd name="connsiteX29" fmla="*/ 699821 w 999744"/>
                  <a:gd name="connsiteY29" fmla="*/ 1083868 h 1967788"/>
                  <a:gd name="connsiteX30" fmla="*/ 751027 w 999744"/>
                  <a:gd name="connsiteY30" fmla="*/ 1098499 h 1967788"/>
                  <a:gd name="connsiteX31" fmla="*/ 860755 w 999744"/>
                  <a:gd name="connsiteY31" fmla="*/ 1200911 h 1967788"/>
                  <a:gd name="connsiteX32" fmla="*/ 941222 w 999744"/>
                  <a:gd name="connsiteY32" fmla="*/ 1274063 h 1967788"/>
                  <a:gd name="connsiteX33" fmla="*/ 963168 w 999744"/>
                  <a:gd name="connsiteY33" fmla="*/ 1347215 h 1967788"/>
                  <a:gd name="connsiteX34" fmla="*/ 970483 w 999744"/>
                  <a:gd name="connsiteY34" fmla="*/ 1449628 h 1967788"/>
                  <a:gd name="connsiteX35" fmla="*/ 955853 w 999744"/>
                  <a:gd name="connsiteY35" fmla="*/ 1515465 h 1967788"/>
                  <a:gd name="connsiteX36" fmla="*/ 963168 w 999744"/>
                  <a:gd name="connsiteY36" fmla="*/ 1676399 h 1967788"/>
                  <a:gd name="connsiteX37" fmla="*/ 992429 w 999744"/>
                  <a:gd name="connsiteY37" fmla="*/ 1756867 h 1967788"/>
                  <a:gd name="connsiteX38" fmla="*/ 919277 w 999744"/>
                  <a:gd name="connsiteY38" fmla="*/ 1756867 h 1967788"/>
                  <a:gd name="connsiteX39" fmla="*/ 882701 w 999744"/>
                  <a:gd name="connsiteY39" fmla="*/ 1786127 h 1967788"/>
                  <a:gd name="connsiteX40" fmla="*/ 897331 w 999744"/>
                  <a:gd name="connsiteY40" fmla="*/ 1851964 h 1967788"/>
                  <a:gd name="connsiteX41" fmla="*/ 816864 w 999744"/>
                  <a:gd name="connsiteY41" fmla="*/ 1954377 h 19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9744" h="1967788">
                    <a:moveTo>
                      <a:pt x="816864" y="1954377"/>
                    </a:moveTo>
                    <a:cubicBezTo>
                      <a:pt x="775411" y="1940966"/>
                      <a:pt x="710793" y="1870252"/>
                      <a:pt x="648614" y="1771497"/>
                    </a:cubicBezTo>
                    <a:cubicBezTo>
                      <a:pt x="586435" y="1672742"/>
                      <a:pt x="498653" y="1463040"/>
                      <a:pt x="443789" y="1361846"/>
                    </a:cubicBezTo>
                    <a:cubicBezTo>
                      <a:pt x="388925" y="1260652"/>
                      <a:pt x="362102" y="1247241"/>
                      <a:pt x="319430" y="1164335"/>
                    </a:cubicBezTo>
                    <a:cubicBezTo>
                      <a:pt x="276758" y="1081429"/>
                      <a:pt x="212141" y="950975"/>
                      <a:pt x="187757" y="864412"/>
                    </a:cubicBezTo>
                    <a:cubicBezTo>
                      <a:pt x="163373" y="777849"/>
                      <a:pt x="180441" y="696162"/>
                      <a:pt x="173126" y="644956"/>
                    </a:cubicBezTo>
                    <a:cubicBezTo>
                      <a:pt x="165811" y="593750"/>
                      <a:pt x="157277" y="586435"/>
                      <a:pt x="143866" y="557174"/>
                    </a:cubicBezTo>
                    <a:cubicBezTo>
                      <a:pt x="130455" y="527913"/>
                      <a:pt x="104851" y="494994"/>
                      <a:pt x="92659" y="469391"/>
                    </a:cubicBezTo>
                    <a:cubicBezTo>
                      <a:pt x="80467" y="443788"/>
                      <a:pt x="82906" y="441350"/>
                      <a:pt x="70714" y="403555"/>
                    </a:cubicBezTo>
                    <a:cubicBezTo>
                      <a:pt x="58522" y="365760"/>
                      <a:pt x="30480" y="298703"/>
                      <a:pt x="19507" y="242620"/>
                    </a:cubicBezTo>
                    <a:cubicBezTo>
                      <a:pt x="8534" y="186537"/>
                      <a:pt x="7315" y="107288"/>
                      <a:pt x="4877" y="67055"/>
                    </a:cubicBezTo>
                    <a:cubicBezTo>
                      <a:pt x="2439" y="26822"/>
                      <a:pt x="0" y="0"/>
                      <a:pt x="4877" y="1219"/>
                    </a:cubicBezTo>
                    <a:cubicBezTo>
                      <a:pt x="9754" y="2438"/>
                      <a:pt x="30481" y="47549"/>
                      <a:pt x="34138" y="74371"/>
                    </a:cubicBezTo>
                    <a:cubicBezTo>
                      <a:pt x="37795" y="101193"/>
                      <a:pt x="21945" y="154838"/>
                      <a:pt x="26822" y="162153"/>
                    </a:cubicBezTo>
                    <a:cubicBezTo>
                      <a:pt x="31699" y="169468"/>
                      <a:pt x="56083" y="108508"/>
                      <a:pt x="63398" y="118262"/>
                    </a:cubicBezTo>
                    <a:cubicBezTo>
                      <a:pt x="70713" y="128016"/>
                      <a:pt x="65837" y="191414"/>
                      <a:pt x="70714" y="220675"/>
                    </a:cubicBezTo>
                    <a:cubicBezTo>
                      <a:pt x="75591" y="249936"/>
                      <a:pt x="89002" y="268224"/>
                      <a:pt x="92659" y="293827"/>
                    </a:cubicBezTo>
                    <a:cubicBezTo>
                      <a:pt x="96316" y="319430"/>
                      <a:pt x="86563" y="349910"/>
                      <a:pt x="92659" y="374294"/>
                    </a:cubicBezTo>
                    <a:cubicBezTo>
                      <a:pt x="98755" y="398678"/>
                      <a:pt x="121920" y="416966"/>
                      <a:pt x="129235" y="440131"/>
                    </a:cubicBezTo>
                    <a:cubicBezTo>
                      <a:pt x="136550" y="463296"/>
                      <a:pt x="128016" y="513283"/>
                      <a:pt x="136550" y="513283"/>
                    </a:cubicBezTo>
                    <a:cubicBezTo>
                      <a:pt x="145084" y="513283"/>
                      <a:pt x="167031" y="446227"/>
                      <a:pt x="180442" y="440131"/>
                    </a:cubicBezTo>
                    <a:cubicBezTo>
                      <a:pt x="193853" y="434035"/>
                      <a:pt x="198730" y="464515"/>
                      <a:pt x="217018" y="476707"/>
                    </a:cubicBezTo>
                    <a:cubicBezTo>
                      <a:pt x="235306" y="488899"/>
                      <a:pt x="270663" y="492557"/>
                      <a:pt x="290170" y="513283"/>
                    </a:cubicBezTo>
                    <a:cubicBezTo>
                      <a:pt x="309677" y="534009"/>
                      <a:pt x="315773" y="571804"/>
                      <a:pt x="334061" y="601065"/>
                    </a:cubicBezTo>
                    <a:cubicBezTo>
                      <a:pt x="352349" y="630326"/>
                      <a:pt x="377953" y="666901"/>
                      <a:pt x="399898" y="688847"/>
                    </a:cubicBezTo>
                    <a:cubicBezTo>
                      <a:pt x="421843" y="710793"/>
                      <a:pt x="447446" y="704697"/>
                      <a:pt x="465734" y="732739"/>
                    </a:cubicBezTo>
                    <a:cubicBezTo>
                      <a:pt x="484022" y="760781"/>
                      <a:pt x="492557" y="821740"/>
                      <a:pt x="509626" y="857097"/>
                    </a:cubicBezTo>
                    <a:cubicBezTo>
                      <a:pt x="526695" y="892454"/>
                      <a:pt x="546202" y="916837"/>
                      <a:pt x="568147" y="944879"/>
                    </a:cubicBezTo>
                    <a:cubicBezTo>
                      <a:pt x="590092" y="972921"/>
                      <a:pt x="619353" y="1002182"/>
                      <a:pt x="641299" y="1025347"/>
                    </a:cubicBezTo>
                    <a:cubicBezTo>
                      <a:pt x="663245" y="1048512"/>
                      <a:pt x="681533" y="1071676"/>
                      <a:pt x="699821" y="1083868"/>
                    </a:cubicBezTo>
                    <a:cubicBezTo>
                      <a:pt x="718109" y="1096060"/>
                      <a:pt x="724205" y="1078992"/>
                      <a:pt x="751027" y="1098499"/>
                    </a:cubicBezTo>
                    <a:cubicBezTo>
                      <a:pt x="777849" y="1118006"/>
                      <a:pt x="829056" y="1171650"/>
                      <a:pt x="860755" y="1200911"/>
                    </a:cubicBezTo>
                    <a:cubicBezTo>
                      <a:pt x="892454" y="1230172"/>
                      <a:pt x="924153" y="1249679"/>
                      <a:pt x="941222" y="1274063"/>
                    </a:cubicBezTo>
                    <a:cubicBezTo>
                      <a:pt x="958291" y="1298447"/>
                      <a:pt x="958291" y="1317954"/>
                      <a:pt x="963168" y="1347215"/>
                    </a:cubicBezTo>
                    <a:cubicBezTo>
                      <a:pt x="968045" y="1376476"/>
                      <a:pt x="971702" y="1421586"/>
                      <a:pt x="970483" y="1449628"/>
                    </a:cubicBezTo>
                    <a:cubicBezTo>
                      <a:pt x="969264" y="1477670"/>
                      <a:pt x="957072" y="1477670"/>
                      <a:pt x="955853" y="1515465"/>
                    </a:cubicBezTo>
                    <a:cubicBezTo>
                      <a:pt x="954634" y="1553260"/>
                      <a:pt x="957072" y="1636165"/>
                      <a:pt x="963168" y="1676399"/>
                    </a:cubicBezTo>
                    <a:cubicBezTo>
                      <a:pt x="969264" y="1716633"/>
                      <a:pt x="999744" y="1743456"/>
                      <a:pt x="992429" y="1756867"/>
                    </a:cubicBezTo>
                    <a:cubicBezTo>
                      <a:pt x="985114" y="1770278"/>
                      <a:pt x="937565" y="1751990"/>
                      <a:pt x="919277" y="1756867"/>
                    </a:cubicBezTo>
                    <a:cubicBezTo>
                      <a:pt x="900989" y="1761744"/>
                      <a:pt x="886359" y="1770278"/>
                      <a:pt x="882701" y="1786127"/>
                    </a:cubicBezTo>
                    <a:cubicBezTo>
                      <a:pt x="879043" y="1801977"/>
                      <a:pt x="903427" y="1830018"/>
                      <a:pt x="897331" y="1851964"/>
                    </a:cubicBezTo>
                    <a:cubicBezTo>
                      <a:pt x="891235" y="1873910"/>
                      <a:pt x="858317" y="1967788"/>
                      <a:pt x="816864" y="195437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Freeform 29"/>
              <p:cNvSpPr/>
              <p:nvPr/>
            </p:nvSpPr>
            <p:spPr>
              <a:xfrm>
                <a:off x="9187891" y="2276246"/>
                <a:ext cx="694944" cy="1849527"/>
              </a:xfrm>
              <a:custGeom>
                <a:avLst/>
                <a:gdLst>
                  <a:gd name="connsiteX0" fmla="*/ 21946 w 694944"/>
                  <a:gd name="connsiteY0" fmla="*/ 1849527 h 1849527"/>
                  <a:gd name="connsiteX1" fmla="*/ 7315 w 694944"/>
                  <a:gd name="connsiteY1" fmla="*/ 1703223 h 1849527"/>
                  <a:gd name="connsiteX2" fmla="*/ 7315 w 694944"/>
                  <a:gd name="connsiteY2" fmla="*/ 1432560 h 1849527"/>
                  <a:gd name="connsiteX3" fmla="*/ 51207 w 694944"/>
                  <a:gd name="connsiteY3" fmla="*/ 1147268 h 1849527"/>
                  <a:gd name="connsiteX4" fmla="*/ 109728 w 694944"/>
                  <a:gd name="connsiteY4" fmla="*/ 905866 h 1849527"/>
                  <a:gd name="connsiteX5" fmla="*/ 175565 w 694944"/>
                  <a:gd name="connsiteY5" fmla="*/ 708356 h 1849527"/>
                  <a:gd name="connsiteX6" fmla="*/ 263347 w 694944"/>
                  <a:gd name="connsiteY6" fmla="*/ 503530 h 1849527"/>
                  <a:gd name="connsiteX7" fmla="*/ 380391 w 694944"/>
                  <a:gd name="connsiteY7" fmla="*/ 327965 h 1849527"/>
                  <a:gd name="connsiteX8" fmla="*/ 409651 w 694944"/>
                  <a:gd name="connsiteY8" fmla="*/ 276759 h 1849527"/>
                  <a:gd name="connsiteX9" fmla="*/ 438912 w 694944"/>
                  <a:gd name="connsiteY9" fmla="*/ 247498 h 1849527"/>
                  <a:gd name="connsiteX10" fmla="*/ 490119 w 694944"/>
                  <a:gd name="connsiteY10" fmla="*/ 240183 h 1849527"/>
                  <a:gd name="connsiteX11" fmla="*/ 526695 w 694944"/>
                  <a:gd name="connsiteY11" fmla="*/ 196292 h 1849527"/>
                  <a:gd name="connsiteX12" fmla="*/ 504749 w 694944"/>
                  <a:gd name="connsiteY12" fmla="*/ 167031 h 1849527"/>
                  <a:gd name="connsiteX13" fmla="*/ 475488 w 694944"/>
                  <a:gd name="connsiteY13" fmla="*/ 174346 h 1849527"/>
                  <a:gd name="connsiteX14" fmla="*/ 555955 w 694944"/>
                  <a:gd name="connsiteY14" fmla="*/ 64618 h 1849527"/>
                  <a:gd name="connsiteX15" fmla="*/ 621792 w 694944"/>
                  <a:gd name="connsiteY15" fmla="*/ 13412 h 1849527"/>
                  <a:gd name="connsiteX16" fmla="*/ 672999 w 694944"/>
                  <a:gd name="connsiteY16" fmla="*/ 6096 h 1849527"/>
                  <a:gd name="connsiteX17" fmla="*/ 687629 w 694944"/>
                  <a:gd name="connsiteY17" fmla="*/ 49988 h 1849527"/>
                  <a:gd name="connsiteX18" fmla="*/ 629107 w 694944"/>
                  <a:gd name="connsiteY18" fmla="*/ 137770 h 1849527"/>
                  <a:gd name="connsiteX19" fmla="*/ 570586 w 694944"/>
                  <a:gd name="connsiteY19" fmla="*/ 247498 h 1849527"/>
                  <a:gd name="connsiteX20" fmla="*/ 512064 w 694944"/>
                  <a:gd name="connsiteY20" fmla="*/ 313335 h 1849527"/>
                  <a:gd name="connsiteX21" fmla="*/ 409651 w 694944"/>
                  <a:gd name="connsiteY21" fmla="*/ 320650 h 1849527"/>
                  <a:gd name="connsiteX22" fmla="*/ 409651 w 694944"/>
                  <a:gd name="connsiteY22" fmla="*/ 357226 h 1849527"/>
                  <a:gd name="connsiteX23" fmla="*/ 468173 w 694944"/>
                  <a:gd name="connsiteY23" fmla="*/ 364541 h 1849527"/>
                  <a:gd name="connsiteX24" fmla="*/ 519379 w 694944"/>
                  <a:gd name="connsiteY24" fmla="*/ 349911 h 1849527"/>
                  <a:gd name="connsiteX25" fmla="*/ 526695 w 694944"/>
                  <a:gd name="connsiteY25" fmla="*/ 459639 h 1849527"/>
                  <a:gd name="connsiteX26" fmla="*/ 563271 w 694944"/>
                  <a:gd name="connsiteY26" fmla="*/ 525476 h 1849527"/>
                  <a:gd name="connsiteX27" fmla="*/ 512064 w 694944"/>
                  <a:gd name="connsiteY27" fmla="*/ 657149 h 1849527"/>
                  <a:gd name="connsiteX28" fmla="*/ 431597 w 694944"/>
                  <a:gd name="connsiteY28" fmla="*/ 722986 h 1849527"/>
                  <a:gd name="connsiteX29" fmla="*/ 380391 w 694944"/>
                  <a:gd name="connsiteY29" fmla="*/ 788823 h 1849527"/>
                  <a:gd name="connsiteX30" fmla="*/ 409651 w 694944"/>
                  <a:gd name="connsiteY30" fmla="*/ 854660 h 1849527"/>
                  <a:gd name="connsiteX31" fmla="*/ 321869 w 694944"/>
                  <a:gd name="connsiteY31" fmla="*/ 1052170 h 1849527"/>
                  <a:gd name="connsiteX32" fmla="*/ 285293 w 694944"/>
                  <a:gd name="connsiteY32" fmla="*/ 1030224 h 1849527"/>
                  <a:gd name="connsiteX33" fmla="*/ 241402 w 694944"/>
                  <a:gd name="connsiteY33" fmla="*/ 1081431 h 1849527"/>
                  <a:gd name="connsiteX34" fmla="*/ 241402 w 694944"/>
                  <a:gd name="connsiteY34" fmla="*/ 1132637 h 1849527"/>
                  <a:gd name="connsiteX35" fmla="*/ 175565 w 694944"/>
                  <a:gd name="connsiteY35" fmla="*/ 1278941 h 1849527"/>
                  <a:gd name="connsiteX36" fmla="*/ 182880 w 694944"/>
                  <a:gd name="connsiteY36" fmla="*/ 1352093 h 1849527"/>
                  <a:gd name="connsiteX37" fmla="*/ 146304 w 694944"/>
                  <a:gd name="connsiteY37" fmla="*/ 1417930 h 1849527"/>
                  <a:gd name="connsiteX38" fmla="*/ 117043 w 694944"/>
                  <a:gd name="connsiteY38" fmla="*/ 1491082 h 1849527"/>
                  <a:gd name="connsiteX39" fmla="*/ 138989 w 694944"/>
                  <a:gd name="connsiteY39" fmla="*/ 1549604 h 1849527"/>
                  <a:gd name="connsiteX40" fmla="*/ 117043 w 694944"/>
                  <a:gd name="connsiteY40" fmla="*/ 1586180 h 1849527"/>
                  <a:gd name="connsiteX41" fmla="*/ 153619 w 694944"/>
                  <a:gd name="connsiteY41" fmla="*/ 1783690 h 1849527"/>
                  <a:gd name="connsiteX42" fmla="*/ 124359 w 694944"/>
                  <a:gd name="connsiteY42" fmla="*/ 1776375 h 1849527"/>
                  <a:gd name="connsiteX43" fmla="*/ 87783 w 694944"/>
                  <a:gd name="connsiteY43" fmla="*/ 1688592 h 1849527"/>
                  <a:gd name="connsiteX44" fmla="*/ 80467 w 694944"/>
                  <a:gd name="connsiteY44" fmla="*/ 1622756 h 1849527"/>
                  <a:gd name="connsiteX45" fmla="*/ 51207 w 694944"/>
                  <a:gd name="connsiteY45" fmla="*/ 1688592 h 1849527"/>
                  <a:gd name="connsiteX46" fmla="*/ 21946 w 694944"/>
                  <a:gd name="connsiteY46" fmla="*/ 1761744 h 1849527"/>
                  <a:gd name="connsiteX47" fmla="*/ 29261 w 694944"/>
                  <a:gd name="connsiteY47" fmla="*/ 1798320 h 1849527"/>
                  <a:gd name="connsiteX48" fmla="*/ 14631 w 694944"/>
                  <a:gd name="connsiteY48" fmla="*/ 1747114 h 18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4944" h="1849527">
                    <a:moveTo>
                      <a:pt x="21946" y="1849527"/>
                    </a:moveTo>
                    <a:cubicBezTo>
                      <a:pt x="15849" y="1811122"/>
                      <a:pt x="9753" y="1772717"/>
                      <a:pt x="7315" y="1703223"/>
                    </a:cubicBezTo>
                    <a:cubicBezTo>
                      <a:pt x="4877" y="1633729"/>
                      <a:pt x="0" y="1525219"/>
                      <a:pt x="7315" y="1432560"/>
                    </a:cubicBezTo>
                    <a:cubicBezTo>
                      <a:pt x="14630" y="1339901"/>
                      <a:pt x="34138" y="1235050"/>
                      <a:pt x="51207" y="1147268"/>
                    </a:cubicBezTo>
                    <a:cubicBezTo>
                      <a:pt x="68276" y="1059486"/>
                      <a:pt x="89002" y="979018"/>
                      <a:pt x="109728" y="905866"/>
                    </a:cubicBezTo>
                    <a:cubicBezTo>
                      <a:pt x="130454" y="832714"/>
                      <a:pt x="149962" y="775412"/>
                      <a:pt x="175565" y="708356"/>
                    </a:cubicBezTo>
                    <a:cubicBezTo>
                      <a:pt x="201168" y="641300"/>
                      <a:pt x="229209" y="566928"/>
                      <a:pt x="263347" y="503530"/>
                    </a:cubicBezTo>
                    <a:cubicBezTo>
                      <a:pt x="297485" y="440132"/>
                      <a:pt x="356007" y="365760"/>
                      <a:pt x="380391" y="327965"/>
                    </a:cubicBezTo>
                    <a:cubicBezTo>
                      <a:pt x="404775" y="290170"/>
                      <a:pt x="399898" y="290170"/>
                      <a:pt x="409651" y="276759"/>
                    </a:cubicBezTo>
                    <a:cubicBezTo>
                      <a:pt x="419404" y="263348"/>
                      <a:pt x="425501" y="253594"/>
                      <a:pt x="438912" y="247498"/>
                    </a:cubicBezTo>
                    <a:cubicBezTo>
                      <a:pt x="452323" y="241402"/>
                      <a:pt x="475489" y="248717"/>
                      <a:pt x="490119" y="240183"/>
                    </a:cubicBezTo>
                    <a:cubicBezTo>
                      <a:pt x="504749" y="231649"/>
                      <a:pt x="524257" y="208484"/>
                      <a:pt x="526695" y="196292"/>
                    </a:cubicBezTo>
                    <a:cubicBezTo>
                      <a:pt x="529133" y="184100"/>
                      <a:pt x="513283" y="170689"/>
                      <a:pt x="504749" y="167031"/>
                    </a:cubicBezTo>
                    <a:cubicBezTo>
                      <a:pt x="496215" y="163373"/>
                      <a:pt x="466954" y="191415"/>
                      <a:pt x="475488" y="174346"/>
                    </a:cubicBezTo>
                    <a:cubicBezTo>
                      <a:pt x="484022" y="157277"/>
                      <a:pt x="531571" y="91440"/>
                      <a:pt x="555955" y="64618"/>
                    </a:cubicBezTo>
                    <a:cubicBezTo>
                      <a:pt x="580339" y="37796"/>
                      <a:pt x="602285" y="23166"/>
                      <a:pt x="621792" y="13412"/>
                    </a:cubicBezTo>
                    <a:cubicBezTo>
                      <a:pt x="641299" y="3658"/>
                      <a:pt x="662026" y="0"/>
                      <a:pt x="672999" y="6096"/>
                    </a:cubicBezTo>
                    <a:cubicBezTo>
                      <a:pt x="683972" y="12192"/>
                      <a:pt x="694944" y="28042"/>
                      <a:pt x="687629" y="49988"/>
                    </a:cubicBezTo>
                    <a:cubicBezTo>
                      <a:pt x="680314" y="71934"/>
                      <a:pt x="648614" y="104852"/>
                      <a:pt x="629107" y="137770"/>
                    </a:cubicBezTo>
                    <a:cubicBezTo>
                      <a:pt x="609600" y="170688"/>
                      <a:pt x="590093" y="218237"/>
                      <a:pt x="570586" y="247498"/>
                    </a:cubicBezTo>
                    <a:cubicBezTo>
                      <a:pt x="551079" y="276759"/>
                      <a:pt x="538886" y="301143"/>
                      <a:pt x="512064" y="313335"/>
                    </a:cubicBezTo>
                    <a:cubicBezTo>
                      <a:pt x="485242" y="325527"/>
                      <a:pt x="426720" y="313335"/>
                      <a:pt x="409651" y="320650"/>
                    </a:cubicBezTo>
                    <a:cubicBezTo>
                      <a:pt x="392582" y="327965"/>
                      <a:pt x="399897" y="349911"/>
                      <a:pt x="409651" y="357226"/>
                    </a:cubicBezTo>
                    <a:cubicBezTo>
                      <a:pt x="419405" y="364541"/>
                      <a:pt x="449885" y="365760"/>
                      <a:pt x="468173" y="364541"/>
                    </a:cubicBezTo>
                    <a:cubicBezTo>
                      <a:pt x="486461" y="363322"/>
                      <a:pt x="509625" y="334061"/>
                      <a:pt x="519379" y="349911"/>
                    </a:cubicBezTo>
                    <a:cubicBezTo>
                      <a:pt x="529133" y="365761"/>
                      <a:pt x="519380" y="430378"/>
                      <a:pt x="526695" y="459639"/>
                    </a:cubicBezTo>
                    <a:cubicBezTo>
                      <a:pt x="534010" y="488900"/>
                      <a:pt x="565709" y="492558"/>
                      <a:pt x="563271" y="525476"/>
                    </a:cubicBezTo>
                    <a:cubicBezTo>
                      <a:pt x="560833" y="558394"/>
                      <a:pt x="534010" y="624231"/>
                      <a:pt x="512064" y="657149"/>
                    </a:cubicBezTo>
                    <a:cubicBezTo>
                      <a:pt x="490118" y="690067"/>
                      <a:pt x="453542" y="701040"/>
                      <a:pt x="431597" y="722986"/>
                    </a:cubicBezTo>
                    <a:cubicBezTo>
                      <a:pt x="409652" y="744932"/>
                      <a:pt x="384049" y="766877"/>
                      <a:pt x="380391" y="788823"/>
                    </a:cubicBezTo>
                    <a:cubicBezTo>
                      <a:pt x="376733" y="810769"/>
                      <a:pt x="419405" y="810769"/>
                      <a:pt x="409651" y="854660"/>
                    </a:cubicBezTo>
                    <a:cubicBezTo>
                      <a:pt x="399897" y="898551"/>
                      <a:pt x="342595" y="1022909"/>
                      <a:pt x="321869" y="1052170"/>
                    </a:cubicBezTo>
                    <a:cubicBezTo>
                      <a:pt x="301143" y="1081431"/>
                      <a:pt x="298704" y="1025347"/>
                      <a:pt x="285293" y="1030224"/>
                    </a:cubicBezTo>
                    <a:cubicBezTo>
                      <a:pt x="271882" y="1035101"/>
                      <a:pt x="248717" y="1064362"/>
                      <a:pt x="241402" y="1081431"/>
                    </a:cubicBezTo>
                    <a:cubicBezTo>
                      <a:pt x="234087" y="1098500"/>
                      <a:pt x="252375" y="1099719"/>
                      <a:pt x="241402" y="1132637"/>
                    </a:cubicBezTo>
                    <a:cubicBezTo>
                      <a:pt x="230429" y="1165555"/>
                      <a:pt x="185319" y="1242365"/>
                      <a:pt x="175565" y="1278941"/>
                    </a:cubicBezTo>
                    <a:cubicBezTo>
                      <a:pt x="165811" y="1315517"/>
                      <a:pt x="187757" y="1328928"/>
                      <a:pt x="182880" y="1352093"/>
                    </a:cubicBezTo>
                    <a:cubicBezTo>
                      <a:pt x="178003" y="1375258"/>
                      <a:pt x="157277" y="1394765"/>
                      <a:pt x="146304" y="1417930"/>
                    </a:cubicBezTo>
                    <a:cubicBezTo>
                      <a:pt x="135331" y="1441095"/>
                      <a:pt x="118262" y="1469136"/>
                      <a:pt x="117043" y="1491082"/>
                    </a:cubicBezTo>
                    <a:cubicBezTo>
                      <a:pt x="115824" y="1513028"/>
                      <a:pt x="138989" y="1533754"/>
                      <a:pt x="138989" y="1549604"/>
                    </a:cubicBezTo>
                    <a:cubicBezTo>
                      <a:pt x="138989" y="1565454"/>
                      <a:pt x="114605" y="1547166"/>
                      <a:pt x="117043" y="1586180"/>
                    </a:cubicBezTo>
                    <a:cubicBezTo>
                      <a:pt x="119481" y="1625194"/>
                      <a:pt x="152400" y="1751991"/>
                      <a:pt x="153619" y="1783690"/>
                    </a:cubicBezTo>
                    <a:cubicBezTo>
                      <a:pt x="154838" y="1815389"/>
                      <a:pt x="135332" y="1792225"/>
                      <a:pt x="124359" y="1776375"/>
                    </a:cubicBezTo>
                    <a:cubicBezTo>
                      <a:pt x="113386" y="1760525"/>
                      <a:pt x="95098" y="1714195"/>
                      <a:pt x="87783" y="1688592"/>
                    </a:cubicBezTo>
                    <a:cubicBezTo>
                      <a:pt x="80468" y="1662989"/>
                      <a:pt x="86563" y="1622756"/>
                      <a:pt x="80467" y="1622756"/>
                    </a:cubicBezTo>
                    <a:cubicBezTo>
                      <a:pt x="74371" y="1622756"/>
                      <a:pt x="60960" y="1665427"/>
                      <a:pt x="51207" y="1688592"/>
                    </a:cubicBezTo>
                    <a:cubicBezTo>
                      <a:pt x="41454" y="1711757"/>
                      <a:pt x="25604" y="1743456"/>
                      <a:pt x="21946" y="1761744"/>
                    </a:cubicBezTo>
                    <a:cubicBezTo>
                      <a:pt x="18288" y="1780032"/>
                      <a:pt x="30480" y="1800758"/>
                      <a:pt x="29261" y="1798320"/>
                    </a:cubicBezTo>
                    <a:cubicBezTo>
                      <a:pt x="28042" y="1795882"/>
                      <a:pt x="21336" y="1771498"/>
                      <a:pt x="14631" y="1747114"/>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1" name="Freeform 30"/>
              <p:cNvSpPr/>
              <p:nvPr/>
            </p:nvSpPr>
            <p:spPr>
              <a:xfrm>
                <a:off x="9923068" y="1488643"/>
                <a:ext cx="1331367" cy="1013155"/>
              </a:xfrm>
              <a:custGeom>
                <a:avLst/>
                <a:gdLst>
                  <a:gd name="connsiteX0" fmla="*/ 91441 w 1331367"/>
                  <a:gd name="connsiteY0" fmla="*/ 544983 h 1013155"/>
                  <a:gd name="connsiteX1" fmla="*/ 98756 w 1331367"/>
                  <a:gd name="connsiteY1" fmla="*/ 632765 h 1013155"/>
                  <a:gd name="connsiteX2" fmla="*/ 54865 w 1331367"/>
                  <a:gd name="connsiteY2" fmla="*/ 757123 h 1013155"/>
                  <a:gd name="connsiteX3" fmla="*/ 25604 w 1331367"/>
                  <a:gd name="connsiteY3" fmla="*/ 822960 h 1013155"/>
                  <a:gd name="connsiteX4" fmla="*/ 3658 w 1331367"/>
                  <a:gd name="connsiteY4" fmla="*/ 918058 h 1013155"/>
                  <a:gd name="connsiteX5" fmla="*/ 47550 w 1331367"/>
                  <a:gd name="connsiteY5" fmla="*/ 998525 h 1013155"/>
                  <a:gd name="connsiteX6" fmla="*/ 84126 w 1331367"/>
                  <a:gd name="connsiteY6" fmla="*/ 1005840 h 1013155"/>
                  <a:gd name="connsiteX7" fmla="*/ 120702 w 1331367"/>
                  <a:gd name="connsiteY7" fmla="*/ 961949 h 1013155"/>
                  <a:gd name="connsiteX8" fmla="*/ 186538 w 1331367"/>
                  <a:gd name="connsiteY8" fmla="*/ 932688 h 1013155"/>
                  <a:gd name="connsiteX9" fmla="*/ 208484 w 1331367"/>
                  <a:gd name="connsiteY9" fmla="*/ 888797 h 1013155"/>
                  <a:gd name="connsiteX10" fmla="*/ 201169 w 1331367"/>
                  <a:gd name="connsiteY10" fmla="*/ 815645 h 1013155"/>
                  <a:gd name="connsiteX11" fmla="*/ 245060 w 1331367"/>
                  <a:gd name="connsiteY11" fmla="*/ 757123 h 1013155"/>
                  <a:gd name="connsiteX12" fmla="*/ 296266 w 1331367"/>
                  <a:gd name="connsiteY12" fmla="*/ 698602 h 1013155"/>
                  <a:gd name="connsiteX13" fmla="*/ 457201 w 1331367"/>
                  <a:gd name="connsiteY13" fmla="*/ 588874 h 1013155"/>
                  <a:gd name="connsiteX14" fmla="*/ 508407 w 1331367"/>
                  <a:gd name="connsiteY14" fmla="*/ 552298 h 1013155"/>
                  <a:gd name="connsiteX15" fmla="*/ 654711 w 1331367"/>
                  <a:gd name="connsiteY15" fmla="*/ 493776 h 1013155"/>
                  <a:gd name="connsiteX16" fmla="*/ 808330 w 1331367"/>
                  <a:gd name="connsiteY16" fmla="*/ 354787 h 1013155"/>
                  <a:gd name="connsiteX17" fmla="*/ 801015 w 1331367"/>
                  <a:gd name="connsiteY17" fmla="*/ 318211 h 1013155"/>
                  <a:gd name="connsiteX18" fmla="*/ 764439 w 1331367"/>
                  <a:gd name="connsiteY18" fmla="*/ 310896 h 1013155"/>
                  <a:gd name="connsiteX19" fmla="*/ 779070 w 1331367"/>
                  <a:gd name="connsiteY19" fmla="*/ 274320 h 1013155"/>
                  <a:gd name="connsiteX20" fmla="*/ 896113 w 1331367"/>
                  <a:gd name="connsiteY20" fmla="*/ 245059 h 1013155"/>
                  <a:gd name="connsiteX21" fmla="*/ 991210 w 1331367"/>
                  <a:gd name="connsiteY21" fmla="*/ 157277 h 1013155"/>
                  <a:gd name="connsiteX22" fmla="*/ 1057047 w 1331367"/>
                  <a:gd name="connsiteY22" fmla="*/ 98755 h 1013155"/>
                  <a:gd name="connsiteX23" fmla="*/ 1188721 w 1331367"/>
                  <a:gd name="connsiteY23" fmla="*/ 40234 h 1013155"/>
                  <a:gd name="connsiteX24" fmla="*/ 1291134 w 1331367"/>
                  <a:gd name="connsiteY24" fmla="*/ 25603 h 1013155"/>
                  <a:gd name="connsiteX25" fmla="*/ 1320394 w 1331367"/>
                  <a:gd name="connsiteY25" fmla="*/ 18288 h 1013155"/>
                  <a:gd name="connsiteX26" fmla="*/ 1225297 w 1331367"/>
                  <a:gd name="connsiteY26" fmla="*/ 3658 h 1013155"/>
                  <a:gd name="connsiteX27" fmla="*/ 1108254 w 1331367"/>
                  <a:gd name="connsiteY27" fmla="*/ 40234 h 1013155"/>
                  <a:gd name="connsiteX28" fmla="*/ 1035102 w 1331367"/>
                  <a:gd name="connsiteY28" fmla="*/ 47549 h 1013155"/>
                  <a:gd name="connsiteX29" fmla="*/ 903428 w 1331367"/>
                  <a:gd name="connsiteY29" fmla="*/ 69495 h 1013155"/>
                  <a:gd name="connsiteX30" fmla="*/ 566929 w 1331367"/>
                  <a:gd name="connsiteY30" fmla="*/ 223114 h 1013155"/>
                  <a:gd name="connsiteX31" fmla="*/ 340158 w 1331367"/>
                  <a:gd name="connsiteY31" fmla="*/ 354787 h 1013155"/>
                  <a:gd name="connsiteX32" fmla="*/ 91441 w 1331367"/>
                  <a:gd name="connsiteY32" fmla="*/ 544983 h 10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367" h="1013155">
                    <a:moveTo>
                      <a:pt x="91441" y="544983"/>
                    </a:moveTo>
                    <a:cubicBezTo>
                      <a:pt x="51207" y="591313"/>
                      <a:pt x="104852" y="597408"/>
                      <a:pt x="98756" y="632765"/>
                    </a:cubicBezTo>
                    <a:cubicBezTo>
                      <a:pt x="92660" y="668122"/>
                      <a:pt x="67057" y="725424"/>
                      <a:pt x="54865" y="757123"/>
                    </a:cubicBezTo>
                    <a:cubicBezTo>
                      <a:pt x="42673" y="788822"/>
                      <a:pt x="34139" y="796138"/>
                      <a:pt x="25604" y="822960"/>
                    </a:cubicBezTo>
                    <a:cubicBezTo>
                      <a:pt x="17070" y="849783"/>
                      <a:pt x="0" y="888797"/>
                      <a:pt x="3658" y="918058"/>
                    </a:cubicBezTo>
                    <a:cubicBezTo>
                      <a:pt x="7316" y="947319"/>
                      <a:pt x="34139" y="983895"/>
                      <a:pt x="47550" y="998525"/>
                    </a:cubicBezTo>
                    <a:cubicBezTo>
                      <a:pt x="60961" y="1013155"/>
                      <a:pt x="71934" y="1011936"/>
                      <a:pt x="84126" y="1005840"/>
                    </a:cubicBezTo>
                    <a:cubicBezTo>
                      <a:pt x="96318" y="999744"/>
                      <a:pt x="103633" y="974141"/>
                      <a:pt x="120702" y="961949"/>
                    </a:cubicBezTo>
                    <a:cubicBezTo>
                      <a:pt x="137771" y="949757"/>
                      <a:pt x="171908" y="944880"/>
                      <a:pt x="186538" y="932688"/>
                    </a:cubicBezTo>
                    <a:cubicBezTo>
                      <a:pt x="201168" y="920496"/>
                      <a:pt x="206046" y="908304"/>
                      <a:pt x="208484" y="888797"/>
                    </a:cubicBezTo>
                    <a:cubicBezTo>
                      <a:pt x="210922" y="869290"/>
                      <a:pt x="195073" y="837591"/>
                      <a:pt x="201169" y="815645"/>
                    </a:cubicBezTo>
                    <a:cubicBezTo>
                      <a:pt x="207265" y="793699"/>
                      <a:pt x="229211" y="776630"/>
                      <a:pt x="245060" y="757123"/>
                    </a:cubicBezTo>
                    <a:cubicBezTo>
                      <a:pt x="260910" y="737616"/>
                      <a:pt x="260909" y="726643"/>
                      <a:pt x="296266" y="698602"/>
                    </a:cubicBezTo>
                    <a:cubicBezTo>
                      <a:pt x="331623" y="670561"/>
                      <a:pt x="421844" y="613258"/>
                      <a:pt x="457201" y="588874"/>
                    </a:cubicBezTo>
                    <a:cubicBezTo>
                      <a:pt x="492558" y="564490"/>
                      <a:pt x="475489" y="568148"/>
                      <a:pt x="508407" y="552298"/>
                    </a:cubicBezTo>
                    <a:cubicBezTo>
                      <a:pt x="541325" y="536448"/>
                      <a:pt x="604724" y="526694"/>
                      <a:pt x="654711" y="493776"/>
                    </a:cubicBezTo>
                    <a:cubicBezTo>
                      <a:pt x="704698" y="460858"/>
                      <a:pt x="783946" y="384048"/>
                      <a:pt x="808330" y="354787"/>
                    </a:cubicBezTo>
                    <a:cubicBezTo>
                      <a:pt x="832714" y="325526"/>
                      <a:pt x="808330" y="325526"/>
                      <a:pt x="801015" y="318211"/>
                    </a:cubicBezTo>
                    <a:cubicBezTo>
                      <a:pt x="793700" y="310896"/>
                      <a:pt x="768096" y="318211"/>
                      <a:pt x="764439" y="310896"/>
                    </a:cubicBezTo>
                    <a:cubicBezTo>
                      <a:pt x="760782" y="303581"/>
                      <a:pt x="757124" y="285293"/>
                      <a:pt x="779070" y="274320"/>
                    </a:cubicBezTo>
                    <a:cubicBezTo>
                      <a:pt x="801016" y="263347"/>
                      <a:pt x="860756" y="264566"/>
                      <a:pt x="896113" y="245059"/>
                    </a:cubicBezTo>
                    <a:cubicBezTo>
                      <a:pt x="931470" y="225552"/>
                      <a:pt x="964388" y="181661"/>
                      <a:pt x="991210" y="157277"/>
                    </a:cubicBezTo>
                    <a:cubicBezTo>
                      <a:pt x="1018032" y="132893"/>
                      <a:pt x="1024129" y="118262"/>
                      <a:pt x="1057047" y="98755"/>
                    </a:cubicBezTo>
                    <a:cubicBezTo>
                      <a:pt x="1089966" y="79248"/>
                      <a:pt x="1149706" y="52426"/>
                      <a:pt x="1188721" y="40234"/>
                    </a:cubicBezTo>
                    <a:cubicBezTo>
                      <a:pt x="1227736" y="28042"/>
                      <a:pt x="1269189" y="29261"/>
                      <a:pt x="1291134" y="25603"/>
                    </a:cubicBezTo>
                    <a:cubicBezTo>
                      <a:pt x="1313080" y="21945"/>
                      <a:pt x="1331367" y="21945"/>
                      <a:pt x="1320394" y="18288"/>
                    </a:cubicBezTo>
                    <a:cubicBezTo>
                      <a:pt x="1309421" y="14631"/>
                      <a:pt x="1260654" y="0"/>
                      <a:pt x="1225297" y="3658"/>
                    </a:cubicBezTo>
                    <a:cubicBezTo>
                      <a:pt x="1189940" y="7316"/>
                      <a:pt x="1139953" y="32919"/>
                      <a:pt x="1108254" y="40234"/>
                    </a:cubicBezTo>
                    <a:cubicBezTo>
                      <a:pt x="1076555" y="47549"/>
                      <a:pt x="1069240" y="42672"/>
                      <a:pt x="1035102" y="47549"/>
                    </a:cubicBezTo>
                    <a:cubicBezTo>
                      <a:pt x="1000964" y="52426"/>
                      <a:pt x="981457" y="40234"/>
                      <a:pt x="903428" y="69495"/>
                    </a:cubicBezTo>
                    <a:cubicBezTo>
                      <a:pt x="825399" y="98756"/>
                      <a:pt x="660807" y="175565"/>
                      <a:pt x="566929" y="223114"/>
                    </a:cubicBezTo>
                    <a:cubicBezTo>
                      <a:pt x="473051" y="270663"/>
                      <a:pt x="418187" y="299923"/>
                      <a:pt x="340158" y="354787"/>
                    </a:cubicBezTo>
                    <a:cubicBezTo>
                      <a:pt x="262129" y="409651"/>
                      <a:pt x="131675" y="498653"/>
                      <a:pt x="91441" y="544983"/>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Freeform 31"/>
              <p:cNvSpPr/>
              <p:nvPr/>
            </p:nvSpPr>
            <p:spPr>
              <a:xfrm>
                <a:off x="10566807" y="1942186"/>
                <a:ext cx="382828" cy="210921"/>
              </a:xfrm>
              <a:custGeom>
                <a:avLst/>
                <a:gdLst>
                  <a:gd name="connsiteX0" fmla="*/ 288950 w 382828"/>
                  <a:gd name="connsiteY0" fmla="*/ 3657 h 210921"/>
                  <a:gd name="connsiteX1" fmla="*/ 215798 w 382828"/>
                  <a:gd name="connsiteY1" fmla="*/ 40233 h 210921"/>
                  <a:gd name="connsiteX2" fmla="*/ 135331 w 382828"/>
                  <a:gd name="connsiteY2" fmla="*/ 47548 h 210921"/>
                  <a:gd name="connsiteX3" fmla="*/ 62179 w 382828"/>
                  <a:gd name="connsiteY3" fmla="*/ 69494 h 210921"/>
                  <a:gd name="connsiteX4" fmla="*/ 25603 w 382828"/>
                  <a:gd name="connsiteY4" fmla="*/ 128016 h 210921"/>
                  <a:gd name="connsiteX5" fmla="*/ 3657 w 382828"/>
                  <a:gd name="connsiteY5" fmla="*/ 186537 h 210921"/>
                  <a:gd name="connsiteX6" fmla="*/ 47548 w 382828"/>
                  <a:gd name="connsiteY6" fmla="*/ 208483 h 210921"/>
                  <a:gd name="connsiteX7" fmla="*/ 120700 w 382828"/>
                  <a:gd name="connsiteY7" fmla="*/ 171907 h 210921"/>
                  <a:gd name="connsiteX8" fmla="*/ 215798 w 382828"/>
                  <a:gd name="connsiteY8" fmla="*/ 164592 h 210921"/>
                  <a:gd name="connsiteX9" fmla="*/ 310895 w 382828"/>
                  <a:gd name="connsiteY9" fmla="*/ 106070 h 210921"/>
                  <a:gd name="connsiteX10" fmla="*/ 376732 w 382828"/>
                  <a:gd name="connsiteY10" fmla="*/ 54864 h 210921"/>
                  <a:gd name="connsiteX11" fmla="*/ 347471 w 382828"/>
                  <a:gd name="connsiteY11" fmla="*/ 18288 h 210921"/>
                  <a:gd name="connsiteX12" fmla="*/ 288950 w 382828"/>
                  <a:gd name="connsiteY12" fmla="*/ 3657 h 2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28" h="210921">
                    <a:moveTo>
                      <a:pt x="288950" y="3657"/>
                    </a:moveTo>
                    <a:cubicBezTo>
                      <a:pt x="267005" y="7314"/>
                      <a:pt x="241401" y="32918"/>
                      <a:pt x="215798" y="40233"/>
                    </a:cubicBezTo>
                    <a:cubicBezTo>
                      <a:pt x="190195" y="47548"/>
                      <a:pt x="160934" y="42671"/>
                      <a:pt x="135331" y="47548"/>
                    </a:cubicBezTo>
                    <a:cubicBezTo>
                      <a:pt x="109728" y="52425"/>
                      <a:pt x="80467" y="56083"/>
                      <a:pt x="62179" y="69494"/>
                    </a:cubicBezTo>
                    <a:cubicBezTo>
                      <a:pt x="43891" y="82905"/>
                      <a:pt x="35357" y="108509"/>
                      <a:pt x="25603" y="128016"/>
                    </a:cubicBezTo>
                    <a:cubicBezTo>
                      <a:pt x="15849" y="147523"/>
                      <a:pt x="0" y="173126"/>
                      <a:pt x="3657" y="186537"/>
                    </a:cubicBezTo>
                    <a:cubicBezTo>
                      <a:pt x="7314" y="199948"/>
                      <a:pt x="28041" y="210921"/>
                      <a:pt x="47548" y="208483"/>
                    </a:cubicBezTo>
                    <a:cubicBezTo>
                      <a:pt x="67055" y="206045"/>
                      <a:pt x="92659" y="179222"/>
                      <a:pt x="120700" y="171907"/>
                    </a:cubicBezTo>
                    <a:cubicBezTo>
                      <a:pt x="148741" y="164592"/>
                      <a:pt x="184099" y="175565"/>
                      <a:pt x="215798" y="164592"/>
                    </a:cubicBezTo>
                    <a:cubicBezTo>
                      <a:pt x="247497" y="153619"/>
                      <a:pt x="284073" y="124358"/>
                      <a:pt x="310895" y="106070"/>
                    </a:cubicBezTo>
                    <a:cubicBezTo>
                      <a:pt x="337717" y="87782"/>
                      <a:pt x="370636" y="69494"/>
                      <a:pt x="376732" y="54864"/>
                    </a:cubicBezTo>
                    <a:cubicBezTo>
                      <a:pt x="382828" y="40234"/>
                      <a:pt x="359663" y="25603"/>
                      <a:pt x="347471" y="18288"/>
                    </a:cubicBezTo>
                    <a:cubicBezTo>
                      <a:pt x="335279" y="10973"/>
                      <a:pt x="310895" y="0"/>
                      <a:pt x="288950" y="365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Freeform 32"/>
              <p:cNvSpPr/>
              <p:nvPr/>
            </p:nvSpPr>
            <p:spPr>
              <a:xfrm>
                <a:off x="11644579" y="1453287"/>
                <a:ext cx="587655" cy="123139"/>
              </a:xfrm>
              <a:custGeom>
                <a:avLst/>
                <a:gdLst>
                  <a:gd name="connsiteX0" fmla="*/ 293827 w 587655"/>
                  <a:gd name="connsiteY0" fmla="*/ 2438 h 123139"/>
                  <a:gd name="connsiteX1" fmla="*/ 154839 w 587655"/>
                  <a:gd name="connsiteY1" fmla="*/ 9753 h 123139"/>
                  <a:gd name="connsiteX2" fmla="*/ 15850 w 587655"/>
                  <a:gd name="connsiteY2" fmla="*/ 31699 h 123139"/>
                  <a:gd name="connsiteX3" fmla="*/ 59741 w 587655"/>
                  <a:gd name="connsiteY3" fmla="*/ 68275 h 123139"/>
                  <a:gd name="connsiteX4" fmla="*/ 154839 w 587655"/>
                  <a:gd name="connsiteY4" fmla="*/ 68275 h 123139"/>
                  <a:gd name="connsiteX5" fmla="*/ 206045 w 587655"/>
                  <a:gd name="connsiteY5" fmla="*/ 104851 h 123139"/>
                  <a:gd name="connsiteX6" fmla="*/ 308458 w 587655"/>
                  <a:gd name="connsiteY6" fmla="*/ 90220 h 123139"/>
                  <a:gd name="connsiteX7" fmla="*/ 454762 w 587655"/>
                  <a:gd name="connsiteY7" fmla="*/ 119481 h 123139"/>
                  <a:gd name="connsiteX8" fmla="*/ 520599 w 587655"/>
                  <a:gd name="connsiteY8" fmla="*/ 112166 h 123139"/>
                  <a:gd name="connsiteX9" fmla="*/ 410871 w 587655"/>
                  <a:gd name="connsiteY9" fmla="*/ 68275 h 123139"/>
                  <a:gd name="connsiteX10" fmla="*/ 564490 w 587655"/>
                  <a:gd name="connsiteY10" fmla="*/ 60959 h 123139"/>
                  <a:gd name="connsiteX11" fmla="*/ 549859 w 587655"/>
                  <a:gd name="connsiteY11" fmla="*/ 46329 h 123139"/>
                  <a:gd name="connsiteX12" fmla="*/ 366979 w 587655"/>
                  <a:gd name="connsiteY12" fmla="*/ 9753 h 123139"/>
                  <a:gd name="connsiteX13" fmla="*/ 352349 w 587655"/>
                  <a:gd name="connsiteY13" fmla="*/ 24383 h 123139"/>
                  <a:gd name="connsiteX14" fmla="*/ 293827 w 587655"/>
                  <a:gd name="connsiteY14" fmla="*/ 2438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655" h="123139">
                    <a:moveTo>
                      <a:pt x="293827" y="2438"/>
                    </a:moveTo>
                    <a:cubicBezTo>
                      <a:pt x="260909" y="0"/>
                      <a:pt x="201168" y="4876"/>
                      <a:pt x="154839" y="9753"/>
                    </a:cubicBezTo>
                    <a:cubicBezTo>
                      <a:pt x="108510" y="14630"/>
                      <a:pt x="31700" y="21945"/>
                      <a:pt x="15850" y="31699"/>
                    </a:cubicBezTo>
                    <a:cubicBezTo>
                      <a:pt x="0" y="41453"/>
                      <a:pt x="36576" y="62179"/>
                      <a:pt x="59741" y="68275"/>
                    </a:cubicBezTo>
                    <a:cubicBezTo>
                      <a:pt x="82906" y="74371"/>
                      <a:pt x="130455" y="62179"/>
                      <a:pt x="154839" y="68275"/>
                    </a:cubicBezTo>
                    <a:cubicBezTo>
                      <a:pt x="179223" y="74371"/>
                      <a:pt x="180442" y="101194"/>
                      <a:pt x="206045" y="104851"/>
                    </a:cubicBezTo>
                    <a:cubicBezTo>
                      <a:pt x="231648" y="108508"/>
                      <a:pt x="267005" y="87782"/>
                      <a:pt x="308458" y="90220"/>
                    </a:cubicBezTo>
                    <a:cubicBezTo>
                      <a:pt x="349911" y="92658"/>
                      <a:pt x="419405" y="115823"/>
                      <a:pt x="454762" y="119481"/>
                    </a:cubicBezTo>
                    <a:cubicBezTo>
                      <a:pt x="490119" y="123139"/>
                      <a:pt x="527914" y="120700"/>
                      <a:pt x="520599" y="112166"/>
                    </a:cubicBezTo>
                    <a:cubicBezTo>
                      <a:pt x="513284" y="103632"/>
                      <a:pt x="403556" y="76810"/>
                      <a:pt x="410871" y="68275"/>
                    </a:cubicBezTo>
                    <a:cubicBezTo>
                      <a:pt x="418186" y="59741"/>
                      <a:pt x="541325" y="64617"/>
                      <a:pt x="564490" y="60959"/>
                    </a:cubicBezTo>
                    <a:cubicBezTo>
                      <a:pt x="587655" y="57301"/>
                      <a:pt x="582777" y="54863"/>
                      <a:pt x="549859" y="46329"/>
                    </a:cubicBezTo>
                    <a:cubicBezTo>
                      <a:pt x="516941" y="37795"/>
                      <a:pt x="399897" y="13411"/>
                      <a:pt x="366979" y="9753"/>
                    </a:cubicBezTo>
                    <a:cubicBezTo>
                      <a:pt x="334061" y="6095"/>
                      <a:pt x="366979" y="25602"/>
                      <a:pt x="352349" y="24383"/>
                    </a:cubicBezTo>
                    <a:cubicBezTo>
                      <a:pt x="337719" y="23164"/>
                      <a:pt x="326745" y="4876"/>
                      <a:pt x="293827" y="243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Freeform 33"/>
              <p:cNvSpPr/>
              <p:nvPr/>
            </p:nvSpPr>
            <p:spPr>
              <a:xfrm>
                <a:off x="12888163" y="1773936"/>
                <a:ext cx="279197" cy="153620"/>
              </a:xfrm>
              <a:custGeom>
                <a:avLst/>
                <a:gdLst>
                  <a:gd name="connsiteX0" fmla="*/ 279197 w 279197"/>
                  <a:gd name="connsiteY0" fmla="*/ 113386 h 153620"/>
                  <a:gd name="connsiteX1" fmla="*/ 191415 w 279197"/>
                  <a:gd name="connsiteY1" fmla="*/ 62179 h 153620"/>
                  <a:gd name="connsiteX2" fmla="*/ 110947 w 279197"/>
                  <a:gd name="connsiteY2" fmla="*/ 18288 h 153620"/>
                  <a:gd name="connsiteX3" fmla="*/ 30480 w 279197"/>
                  <a:gd name="connsiteY3" fmla="*/ 3658 h 153620"/>
                  <a:gd name="connsiteX4" fmla="*/ 1219 w 279197"/>
                  <a:gd name="connsiteY4" fmla="*/ 40234 h 153620"/>
                  <a:gd name="connsiteX5" fmla="*/ 37795 w 279197"/>
                  <a:gd name="connsiteY5" fmla="*/ 84125 h 153620"/>
                  <a:gd name="connsiteX6" fmla="*/ 132893 w 279197"/>
                  <a:gd name="connsiteY6" fmla="*/ 149962 h 153620"/>
                  <a:gd name="connsiteX7" fmla="*/ 132893 w 279197"/>
                  <a:gd name="connsiteY7" fmla="*/ 106070 h 153620"/>
                  <a:gd name="connsiteX8" fmla="*/ 191415 w 279197"/>
                  <a:gd name="connsiteY8" fmla="*/ 98755 h 153620"/>
                  <a:gd name="connsiteX9" fmla="*/ 279197 w 279197"/>
                  <a:gd name="connsiteY9" fmla="*/ 113386 h 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197" h="153620">
                    <a:moveTo>
                      <a:pt x="279197" y="113386"/>
                    </a:moveTo>
                    <a:cubicBezTo>
                      <a:pt x="279197" y="107290"/>
                      <a:pt x="219457" y="78029"/>
                      <a:pt x="191415" y="62179"/>
                    </a:cubicBezTo>
                    <a:cubicBezTo>
                      <a:pt x="163373" y="46329"/>
                      <a:pt x="137770" y="28042"/>
                      <a:pt x="110947" y="18288"/>
                    </a:cubicBezTo>
                    <a:cubicBezTo>
                      <a:pt x="84125" y="8535"/>
                      <a:pt x="48768" y="0"/>
                      <a:pt x="30480" y="3658"/>
                    </a:cubicBezTo>
                    <a:cubicBezTo>
                      <a:pt x="12192" y="7316"/>
                      <a:pt x="0" y="26823"/>
                      <a:pt x="1219" y="40234"/>
                    </a:cubicBezTo>
                    <a:cubicBezTo>
                      <a:pt x="2438" y="53645"/>
                      <a:pt x="15849" y="65837"/>
                      <a:pt x="37795" y="84125"/>
                    </a:cubicBezTo>
                    <a:cubicBezTo>
                      <a:pt x="59741" y="102413"/>
                      <a:pt x="117043" y="146304"/>
                      <a:pt x="132893" y="149962"/>
                    </a:cubicBezTo>
                    <a:cubicBezTo>
                      <a:pt x="148743" y="153620"/>
                      <a:pt x="123139" y="114604"/>
                      <a:pt x="132893" y="106070"/>
                    </a:cubicBezTo>
                    <a:cubicBezTo>
                      <a:pt x="142647" y="97536"/>
                      <a:pt x="168250" y="92659"/>
                      <a:pt x="191415" y="98755"/>
                    </a:cubicBezTo>
                    <a:cubicBezTo>
                      <a:pt x="214580" y="104851"/>
                      <a:pt x="279197" y="119482"/>
                      <a:pt x="279197" y="11338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Freeform 34"/>
              <p:cNvSpPr/>
              <p:nvPr/>
            </p:nvSpPr>
            <p:spPr>
              <a:xfrm>
                <a:off x="13850112" y="4951172"/>
                <a:ext cx="230429" cy="437692"/>
              </a:xfrm>
              <a:custGeom>
                <a:avLst/>
                <a:gdLst>
                  <a:gd name="connsiteX0" fmla="*/ 180442 w 230429"/>
                  <a:gd name="connsiteY0" fmla="*/ 74370 h 437692"/>
                  <a:gd name="connsiteX1" fmla="*/ 121920 w 230429"/>
                  <a:gd name="connsiteY1" fmla="*/ 220674 h 437692"/>
                  <a:gd name="connsiteX2" fmla="*/ 129235 w 230429"/>
                  <a:gd name="connsiteY2" fmla="*/ 235305 h 437692"/>
                  <a:gd name="connsiteX3" fmla="*/ 92659 w 230429"/>
                  <a:gd name="connsiteY3" fmla="*/ 337718 h 437692"/>
                  <a:gd name="connsiteX4" fmla="*/ 12192 w 230429"/>
                  <a:gd name="connsiteY4" fmla="*/ 432815 h 437692"/>
                  <a:gd name="connsiteX5" fmla="*/ 19507 w 230429"/>
                  <a:gd name="connsiteY5" fmla="*/ 366978 h 437692"/>
                  <a:gd name="connsiteX6" fmla="*/ 41453 w 230429"/>
                  <a:gd name="connsiteY6" fmla="*/ 286511 h 437692"/>
                  <a:gd name="connsiteX7" fmla="*/ 99974 w 230429"/>
                  <a:gd name="connsiteY7" fmla="*/ 249935 h 437692"/>
                  <a:gd name="connsiteX8" fmla="*/ 92659 w 230429"/>
                  <a:gd name="connsiteY8" fmla="*/ 140207 h 437692"/>
                  <a:gd name="connsiteX9" fmla="*/ 217018 w 230429"/>
                  <a:gd name="connsiteY9" fmla="*/ 8534 h 437692"/>
                  <a:gd name="connsiteX10" fmla="*/ 180442 w 230429"/>
                  <a:gd name="connsiteY10" fmla="*/ 74370 h 4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9" h="437692">
                    <a:moveTo>
                      <a:pt x="180442" y="74370"/>
                    </a:moveTo>
                    <a:cubicBezTo>
                      <a:pt x="164592" y="109727"/>
                      <a:pt x="130455" y="193852"/>
                      <a:pt x="121920" y="220674"/>
                    </a:cubicBezTo>
                    <a:cubicBezTo>
                      <a:pt x="113386" y="247497"/>
                      <a:pt x="134112" y="215798"/>
                      <a:pt x="129235" y="235305"/>
                    </a:cubicBezTo>
                    <a:cubicBezTo>
                      <a:pt x="124358" y="254812"/>
                      <a:pt x="112166" y="304800"/>
                      <a:pt x="92659" y="337718"/>
                    </a:cubicBezTo>
                    <a:cubicBezTo>
                      <a:pt x="73152" y="370636"/>
                      <a:pt x="24384" y="427938"/>
                      <a:pt x="12192" y="432815"/>
                    </a:cubicBezTo>
                    <a:cubicBezTo>
                      <a:pt x="0" y="437692"/>
                      <a:pt x="14630" y="391362"/>
                      <a:pt x="19507" y="366978"/>
                    </a:cubicBezTo>
                    <a:cubicBezTo>
                      <a:pt x="24384" y="342594"/>
                      <a:pt x="28042" y="306018"/>
                      <a:pt x="41453" y="286511"/>
                    </a:cubicBezTo>
                    <a:cubicBezTo>
                      <a:pt x="54864" y="267004"/>
                      <a:pt x="91440" y="274319"/>
                      <a:pt x="99974" y="249935"/>
                    </a:cubicBezTo>
                    <a:cubicBezTo>
                      <a:pt x="108508" y="225551"/>
                      <a:pt x="73152" y="180441"/>
                      <a:pt x="92659" y="140207"/>
                    </a:cubicBezTo>
                    <a:cubicBezTo>
                      <a:pt x="112166" y="99974"/>
                      <a:pt x="203607" y="17068"/>
                      <a:pt x="217018" y="8534"/>
                    </a:cubicBezTo>
                    <a:cubicBezTo>
                      <a:pt x="230429" y="0"/>
                      <a:pt x="196292" y="39013"/>
                      <a:pt x="180442" y="74370"/>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Freeform 35"/>
              <p:cNvSpPr/>
              <p:nvPr/>
            </p:nvSpPr>
            <p:spPr>
              <a:xfrm>
                <a:off x="13939113" y="4739031"/>
                <a:ext cx="87783" cy="201168"/>
              </a:xfrm>
              <a:custGeom>
                <a:avLst/>
                <a:gdLst>
                  <a:gd name="connsiteX0" fmla="*/ 76810 w 87783"/>
                  <a:gd name="connsiteY0" fmla="*/ 1219 h 201168"/>
                  <a:gd name="connsiteX1" fmla="*/ 84125 w 87783"/>
                  <a:gd name="connsiteY1" fmla="*/ 59740 h 201168"/>
                  <a:gd name="connsiteX2" fmla="*/ 54865 w 87783"/>
                  <a:gd name="connsiteY2" fmla="*/ 118262 h 201168"/>
                  <a:gd name="connsiteX3" fmla="*/ 3658 w 87783"/>
                  <a:gd name="connsiteY3" fmla="*/ 198729 h 201168"/>
                  <a:gd name="connsiteX4" fmla="*/ 32919 w 87783"/>
                  <a:gd name="connsiteY4" fmla="*/ 103631 h 201168"/>
                  <a:gd name="connsiteX5" fmla="*/ 40234 w 87783"/>
                  <a:gd name="connsiteY5" fmla="*/ 52425 h 201168"/>
                  <a:gd name="connsiteX6" fmla="*/ 76810 w 87783"/>
                  <a:gd name="connsiteY6" fmla="*/ 1219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3" h="201168">
                    <a:moveTo>
                      <a:pt x="76810" y="1219"/>
                    </a:moveTo>
                    <a:cubicBezTo>
                      <a:pt x="84125" y="2438"/>
                      <a:pt x="87783" y="40233"/>
                      <a:pt x="84125" y="59740"/>
                    </a:cubicBezTo>
                    <a:cubicBezTo>
                      <a:pt x="80468" y="79247"/>
                      <a:pt x="68276" y="95097"/>
                      <a:pt x="54865" y="118262"/>
                    </a:cubicBezTo>
                    <a:cubicBezTo>
                      <a:pt x="41454" y="141427"/>
                      <a:pt x="7316" y="201168"/>
                      <a:pt x="3658" y="198729"/>
                    </a:cubicBezTo>
                    <a:cubicBezTo>
                      <a:pt x="0" y="196291"/>
                      <a:pt x="26823" y="128015"/>
                      <a:pt x="32919" y="103631"/>
                    </a:cubicBezTo>
                    <a:cubicBezTo>
                      <a:pt x="39015" y="79247"/>
                      <a:pt x="34138" y="70713"/>
                      <a:pt x="40234" y="52425"/>
                    </a:cubicBezTo>
                    <a:cubicBezTo>
                      <a:pt x="46330" y="34137"/>
                      <a:pt x="69495" y="0"/>
                      <a:pt x="76810" y="121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9" name="Freeform 18"/>
            <p:cNvSpPr/>
            <p:nvPr/>
          </p:nvSpPr>
          <p:spPr>
            <a:xfrm>
              <a:off x="1000528"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Freeform 19"/>
            <p:cNvSpPr/>
            <p:nvPr/>
          </p:nvSpPr>
          <p:spPr>
            <a:xfrm>
              <a:off x="1000528"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Freeform 20"/>
            <p:cNvSpPr/>
            <p:nvPr/>
          </p:nvSpPr>
          <p:spPr>
            <a:xfrm>
              <a:off x="1000528"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7" name="Group 383"/>
          <p:cNvGrpSpPr/>
          <p:nvPr/>
        </p:nvGrpSpPr>
        <p:grpSpPr>
          <a:xfrm>
            <a:off x="1747778" y="5277193"/>
            <a:ext cx="360040" cy="964072"/>
            <a:chOff x="3212465" y="1480820"/>
            <a:chExt cx="480695" cy="1287145"/>
          </a:xfrm>
        </p:grpSpPr>
        <p:sp>
          <p:nvSpPr>
            <p:cNvPr id="38" name="Freeform 37"/>
            <p:cNvSpPr/>
            <p:nvPr/>
          </p:nvSpPr>
          <p:spPr>
            <a:xfrm>
              <a:off x="3212465" y="1480820"/>
              <a:ext cx="480695" cy="1287145"/>
            </a:xfrm>
            <a:custGeom>
              <a:avLst/>
              <a:gdLst>
                <a:gd name="connsiteX0" fmla="*/ 167005 w 480695"/>
                <a:gd name="connsiteY0" fmla="*/ 5080 h 1287145"/>
                <a:gd name="connsiteX1" fmla="*/ 132715 w 480695"/>
                <a:gd name="connsiteY1" fmla="*/ 43180 h 1287145"/>
                <a:gd name="connsiteX2" fmla="*/ 121285 w 480695"/>
                <a:gd name="connsiteY2" fmla="*/ 107950 h 1287145"/>
                <a:gd name="connsiteX3" fmla="*/ 121285 w 480695"/>
                <a:gd name="connsiteY3" fmla="*/ 142240 h 1287145"/>
                <a:gd name="connsiteX4" fmla="*/ 125095 w 480695"/>
                <a:gd name="connsiteY4" fmla="*/ 165100 h 1287145"/>
                <a:gd name="connsiteX5" fmla="*/ 155575 w 480695"/>
                <a:gd name="connsiteY5" fmla="*/ 203200 h 1287145"/>
                <a:gd name="connsiteX6" fmla="*/ 155575 w 480695"/>
                <a:gd name="connsiteY6" fmla="*/ 233680 h 1287145"/>
                <a:gd name="connsiteX7" fmla="*/ 125095 w 480695"/>
                <a:gd name="connsiteY7" fmla="*/ 264160 h 1287145"/>
                <a:gd name="connsiteX8" fmla="*/ 75565 w 480695"/>
                <a:gd name="connsiteY8" fmla="*/ 306070 h 1287145"/>
                <a:gd name="connsiteX9" fmla="*/ 22225 w 480695"/>
                <a:gd name="connsiteY9" fmla="*/ 332740 h 1287145"/>
                <a:gd name="connsiteX10" fmla="*/ 6985 w 480695"/>
                <a:gd name="connsiteY10" fmla="*/ 359410 h 1287145"/>
                <a:gd name="connsiteX11" fmla="*/ 3175 w 480695"/>
                <a:gd name="connsiteY11" fmla="*/ 424180 h 1287145"/>
                <a:gd name="connsiteX12" fmla="*/ 26035 w 480695"/>
                <a:gd name="connsiteY12" fmla="*/ 534670 h 1287145"/>
                <a:gd name="connsiteX13" fmla="*/ 52705 w 480695"/>
                <a:gd name="connsiteY13" fmla="*/ 629920 h 1287145"/>
                <a:gd name="connsiteX14" fmla="*/ 90805 w 480695"/>
                <a:gd name="connsiteY14" fmla="*/ 732790 h 1287145"/>
                <a:gd name="connsiteX15" fmla="*/ 121285 w 480695"/>
                <a:gd name="connsiteY15" fmla="*/ 770890 h 1287145"/>
                <a:gd name="connsiteX16" fmla="*/ 170815 w 480695"/>
                <a:gd name="connsiteY16" fmla="*/ 793750 h 1287145"/>
                <a:gd name="connsiteX17" fmla="*/ 189865 w 480695"/>
                <a:gd name="connsiteY17" fmla="*/ 816610 h 1287145"/>
                <a:gd name="connsiteX18" fmla="*/ 189865 w 480695"/>
                <a:gd name="connsiteY18" fmla="*/ 869950 h 1287145"/>
                <a:gd name="connsiteX19" fmla="*/ 208915 w 480695"/>
                <a:gd name="connsiteY19" fmla="*/ 965200 h 1287145"/>
                <a:gd name="connsiteX20" fmla="*/ 216535 w 480695"/>
                <a:gd name="connsiteY20" fmla="*/ 1071880 h 1287145"/>
                <a:gd name="connsiteX21" fmla="*/ 235585 w 480695"/>
                <a:gd name="connsiteY21" fmla="*/ 1121410 h 1287145"/>
                <a:gd name="connsiteX22" fmla="*/ 243205 w 480695"/>
                <a:gd name="connsiteY22" fmla="*/ 1151890 h 1287145"/>
                <a:gd name="connsiteX23" fmla="*/ 247015 w 480695"/>
                <a:gd name="connsiteY23" fmla="*/ 1170940 h 1287145"/>
                <a:gd name="connsiteX24" fmla="*/ 239395 w 480695"/>
                <a:gd name="connsiteY24" fmla="*/ 1216660 h 1287145"/>
                <a:gd name="connsiteX25" fmla="*/ 247015 w 480695"/>
                <a:gd name="connsiteY25" fmla="*/ 1258570 h 1287145"/>
                <a:gd name="connsiteX26" fmla="*/ 258445 w 480695"/>
                <a:gd name="connsiteY26" fmla="*/ 1285240 h 1287145"/>
                <a:gd name="connsiteX27" fmla="*/ 281305 w 480695"/>
                <a:gd name="connsiteY27" fmla="*/ 1270000 h 1287145"/>
                <a:gd name="connsiteX28" fmla="*/ 296545 w 480695"/>
                <a:gd name="connsiteY28" fmla="*/ 1239520 h 1287145"/>
                <a:gd name="connsiteX29" fmla="*/ 296545 w 480695"/>
                <a:gd name="connsiteY29" fmla="*/ 1197610 h 1287145"/>
                <a:gd name="connsiteX30" fmla="*/ 300355 w 480695"/>
                <a:gd name="connsiteY30" fmla="*/ 1159510 h 1287145"/>
                <a:gd name="connsiteX31" fmla="*/ 319405 w 480695"/>
                <a:gd name="connsiteY31" fmla="*/ 1136650 h 1287145"/>
                <a:gd name="connsiteX32" fmla="*/ 315595 w 480695"/>
                <a:gd name="connsiteY32" fmla="*/ 1094740 h 1287145"/>
                <a:gd name="connsiteX33" fmla="*/ 307975 w 480695"/>
                <a:gd name="connsiteY33" fmla="*/ 999490 h 1287145"/>
                <a:gd name="connsiteX34" fmla="*/ 304165 w 480695"/>
                <a:gd name="connsiteY34" fmla="*/ 957580 h 1287145"/>
                <a:gd name="connsiteX35" fmla="*/ 315595 w 480695"/>
                <a:gd name="connsiteY35" fmla="*/ 927100 h 1287145"/>
                <a:gd name="connsiteX36" fmla="*/ 311785 w 480695"/>
                <a:gd name="connsiteY36" fmla="*/ 885190 h 1287145"/>
                <a:gd name="connsiteX37" fmla="*/ 315595 w 480695"/>
                <a:gd name="connsiteY37" fmla="*/ 850900 h 1287145"/>
                <a:gd name="connsiteX38" fmla="*/ 327025 w 480695"/>
                <a:gd name="connsiteY38" fmla="*/ 835660 h 1287145"/>
                <a:gd name="connsiteX39" fmla="*/ 346075 w 480695"/>
                <a:gd name="connsiteY39" fmla="*/ 877570 h 1287145"/>
                <a:gd name="connsiteX40" fmla="*/ 346075 w 480695"/>
                <a:gd name="connsiteY40" fmla="*/ 938530 h 1287145"/>
                <a:gd name="connsiteX41" fmla="*/ 342265 w 480695"/>
                <a:gd name="connsiteY41" fmla="*/ 980440 h 1287145"/>
                <a:gd name="connsiteX42" fmla="*/ 357505 w 480695"/>
                <a:gd name="connsiteY42" fmla="*/ 1007110 h 1287145"/>
                <a:gd name="connsiteX43" fmla="*/ 353695 w 480695"/>
                <a:gd name="connsiteY43" fmla="*/ 1029970 h 1287145"/>
                <a:gd name="connsiteX44" fmla="*/ 380365 w 480695"/>
                <a:gd name="connsiteY44" fmla="*/ 1045210 h 1287145"/>
                <a:gd name="connsiteX45" fmla="*/ 407035 w 480695"/>
                <a:gd name="connsiteY45" fmla="*/ 1083310 h 1287145"/>
                <a:gd name="connsiteX46" fmla="*/ 448945 w 480695"/>
                <a:gd name="connsiteY46" fmla="*/ 1113790 h 1287145"/>
                <a:gd name="connsiteX47" fmla="*/ 475615 w 480695"/>
                <a:gd name="connsiteY47" fmla="*/ 1102360 h 1287145"/>
                <a:gd name="connsiteX48" fmla="*/ 464185 w 480695"/>
                <a:gd name="connsiteY48" fmla="*/ 1060450 h 1287145"/>
                <a:gd name="connsiteX49" fmla="*/ 433705 w 480695"/>
                <a:gd name="connsiteY49" fmla="*/ 1041400 h 1287145"/>
                <a:gd name="connsiteX50" fmla="*/ 422275 w 480695"/>
                <a:gd name="connsiteY50" fmla="*/ 1018540 h 1287145"/>
                <a:gd name="connsiteX51" fmla="*/ 422275 w 480695"/>
                <a:gd name="connsiteY51" fmla="*/ 999490 h 1287145"/>
                <a:gd name="connsiteX52" fmla="*/ 429895 w 480695"/>
                <a:gd name="connsiteY52" fmla="*/ 988060 h 1287145"/>
                <a:gd name="connsiteX53" fmla="*/ 441325 w 480695"/>
                <a:gd name="connsiteY53" fmla="*/ 881380 h 1287145"/>
                <a:gd name="connsiteX54" fmla="*/ 452755 w 480695"/>
                <a:gd name="connsiteY54" fmla="*/ 709930 h 1287145"/>
                <a:gd name="connsiteX55" fmla="*/ 467995 w 480695"/>
                <a:gd name="connsiteY55" fmla="*/ 679450 h 1287145"/>
                <a:gd name="connsiteX56" fmla="*/ 456565 w 480695"/>
                <a:gd name="connsiteY56" fmla="*/ 633730 h 1287145"/>
                <a:gd name="connsiteX57" fmla="*/ 479425 w 480695"/>
                <a:gd name="connsiteY57" fmla="*/ 580390 h 1287145"/>
                <a:gd name="connsiteX58" fmla="*/ 464185 w 480695"/>
                <a:gd name="connsiteY58" fmla="*/ 546100 h 1287145"/>
                <a:gd name="connsiteX59" fmla="*/ 452755 w 480695"/>
                <a:gd name="connsiteY59" fmla="*/ 530860 h 1287145"/>
                <a:gd name="connsiteX60" fmla="*/ 460375 w 480695"/>
                <a:gd name="connsiteY60" fmla="*/ 477520 h 1287145"/>
                <a:gd name="connsiteX61" fmla="*/ 464185 w 480695"/>
                <a:gd name="connsiteY61" fmla="*/ 420370 h 1287145"/>
                <a:gd name="connsiteX62" fmla="*/ 441325 w 480695"/>
                <a:gd name="connsiteY62" fmla="*/ 294640 h 1287145"/>
                <a:gd name="connsiteX63" fmla="*/ 418465 w 480695"/>
                <a:gd name="connsiteY63" fmla="*/ 233680 h 1287145"/>
                <a:gd name="connsiteX64" fmla="*/ 407035 w 480695"/>
                <a:gd name="connsiteY64" fmla="*/ 214630 h 1287145"/>
                <a:gd name="connsiteX65" fmla="*/ 376555 w 480695"/>
                <a:gd name="connsiteY65" fmla="*/ 210820 h 1287145"/>
                <a:gd name="connsiteX66" fmla="*/ 330835 w 480695"/>
                <a:gd name="connsiteY66" fmla="*/ 210820 h 1287145"/>
                <a:gd name="connsiteX67" fmla="*/ 277495 w 480695"/>
                <a:gd name="connsiteY67" fmla="*/ 210820 h 1287145"/>
                <a:gd name="connsiteX68" fmla="*/ 288925 w 480695"/>
                <a:gd name="connsiteY68" fmla="*/ 176530 h 1287145"/>
                <a:gd name="connsiteX69" fmla="*/ 288925 w 480695"/>
                <a:gd name="connsiteY69" fmla="*/ 134620 h 1287145"/>
                <a:gd name="connsiteX70" fmla="*/ 296545 w 480695"/>
                <a:gd name="connsiteY70" fmla="*/ 96520 h 1287145"/>
                <a:gd name="connsiteX71" fmla="*/ 304165 w 480695"/>
                <a:gd name="connsiteY71" fmla="*/ 77470 h 1287145"/>
                <a:gd name="connsiteX72" fmla="*/ 285115 w 480695"/>
                <a:gd name="connsiteY72" fmla="*/ 58420 h 1287145"/>
                <a:gd name="connsiteX73" fmla="*/ 277495 w 480695"/>
                <a:gd name="connsiteY73" fmla="*/ 31750 h 1287145"/>
                <a:gd name="connsiteX74" fmla="*/ 250825 w 480695"/>
                <a:gd name="connsiteY74" fmla="*/ 12700 h 1287145"/>
                <a:gd name="connsiteX75" fmla="*/ 167005 w 480695"/>
                <a:gd name="connsiteY75" fmla="*/ 5080 h 128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0695" h="1287145">
                  <a:moveTo>
                    <a:pt x="167005" y="5080"/>
                  </a:moveTo>
                  <a:cubicBezTo>
                    <a:pt x="147320" y="10160"/>
                    <a:pt x="140335" y="26035"/>
                    <a:pt x="132715" y="43180"/>
                  </a:cubicBezTo>
                  <a:cubicBezTo>
                    <a:pt x="125095" y="60325"/>
                    <a:pt x="123190" y="91440"/>
                    <a:pt x="121285" y="107950"/>
                  </a:cubicBezTo>
                  <a:cubicBezTo>
                    <a:pt x="119380" y="124460"/>
                    <a:pt x="120650" y="132715"/>
                    <a:pt x="121285" y="142240"/>
                  </a:cubicBezTo>
                  <a:cubicBezTo>
                    <a:pt x="121920" y="151765"/>
                    <a:pt x="119380" y="154940"/>
                    <a:pt x="125095" y="165100"/>
                  </a:cubicBezTo>
                  <a:cubicBezTo>
                    <a:pt x="130810" y="175260"/>
                    <a:pt x="150495" y="191770"/>
                    <a:pt x="155575" y="203200"/>
                  </a:cubicBezTo>
                  <a:cubicBezTo>
                    <a:pt x="160655" y="214630"/>
                    <a:pt x="160655" y="223520"/>
                    <a:pt x="155575" y="233680"/>
                  </a:cubicBezTo>
                  <a:cubicBezTo>
                    <a:pt x="150495" y="243840"/>
                    <a:pt x="138430" y="252095"/>
                    <a:pt x="125095" y="264160"/>
                  </a:cubicBezTo>
                  <a:cubicBezTo>
                    <a:pt x="111760" y="276225"/>
                    <a:pt x="92710" y="294640"/>
                    <a:pt x="75565" y="306070"/>
                  </a:cubicBezTo>
                  <a:cubicBezTo>
                    <a:pt x="58420" y="317500"/>
                    <a:pt x="33655" y="323850"/>
                    <a:pt x="22225" y="332740"/>
                  </a:cubicBezTo>
                  <a:cubicBezTo>
                    <a:pt x="10795" y="341630"/>
                    <a:pt x="10160" y="344170"/>
                    <a:pt x="6985" y="359410"/>
                  </a:cubicBezTo>
                  <a:cubicBezTo>
                    <a:pt x="3810" y="374650"/>
                    <a:pt x="0" y="394970"/>
                    <a:pt x="3175" y="424180"/>
                  </a:cubicBezTo>
                  <a:cubicBezTo>
                    <a:pt x="6350" y="453390"/>
                    <a:pt x="17780" y="500380"/>
                    <a:pt x="26035" y="534670"/>
                  </a:cubicBezTo>
                  <a:cubicBezTo>
                    <a:pt x="34290" y="568960"/>
                    <a:pt x="41910" y="596900"/>
                    <a:pt x="52705" y="629920"/>
                  </a:cubicBezTo>
                  <a:cubicBezTo>
                    <a:pt x="63500" y="662940"/>
                    <a:pt x="79375" y="709295"/>
                    <a:pt x="90805" y="732790"/>
                  </a:cubicBezTo>
                  <a:cubicBezTo>
                    <a:pt x="102235" y="756285"/>
                    <a:pt x="107950" y="760730"/>
                    <a:pt x="121285" y="770890"/>
                  </a:cubicBezTo>
                  <a:cubicBezTo>
                    <a:pt x="134620" y="781050"/>
                    <a:pt x="159385" y="786130"/>
                    <a:pt x="170815" y="793750"/>
                  </a:cubicBezTo>
                  <a:cubicBezTo>
                    <a:pt x="182245" y="801370"/>
                    <a:pt x="186690" y="803910"/>
                    <a:pt x="189865" y="816610"/>
                  </a:cubicBezTo>
                  <a:cubicBezTo>
                    <a:pt x="193040" y="829310"/>
                    <a:pt x="186690" y="845185"/>
                    <a:pt x="189865" y="869950"/>
                  </a:cubicBezTo>
                  <a:cubicBezTo>
                    <a:pt x="193040" y="894715"/>
                    <a:pt x="204470" y="931545"/>
                    <a:pt x="208915" y="965200"/>
                  </a:cubicBezTo>
                  <a:cubicBezTo>
                    <a:pt x="213360" y="998855"/>
                    <a:pt x="212090" y="1045845"/>
                    <a:pt x="216535" y="1071880"/>
                  </a:cubicBezTo>
                  <a:cubicBezTo>
                    <a:pt x="220980" y="1097915"/>
                    <a:pt x="231140" y="1108075"/>
                    <a:pt x="235585" y="1121410"/>
                  </a:cubicBezTo>
                  <a:cubicBezTo>
                    <a:pt x="240030" y="1134745"/>
                    <a:pt x="241300" y="1143635"/>
                    <a:pt x="243205" y="1151890"/>
                  </a:cubicBezTo>
                  <a:cubicBezTo>
                    <a:pt x="245110" y="1160145"/>
                    <a:pt x="247650" y="1160145"/>
                    <a:pt x="247015" y="1170940"/>
                  </a:cubicBezTo>
                  <a:cubicBezTo>
                    <a:pt x="246380" y="1181735"/>
                    <a:pt x="239395" y="1202055"/>
                    <a:pt x="239395" y="1216660"/>
                  </a:cubicBezTo>
                  <a:cubicBezTo>
                    <a:pt x="239395" y="1231265"/>
                    <a:pt x="243840" y="1247140"/>
                    <a:pt x="247015" y="1258570"/>
                  </a:cubicBezTo>
                  <a:cubicBezTo>
                    <a:pt x="250190" y="1270000"/>
                    <a:pt x="252730" y="1283335"/>
                    <a:pt x="258445" y="1285240"/>
                  </a:cubicBezTo>
                  <a:cubicBezTo>
                    <a:pt x="264160" y="1287145"/>
                    <a:pt x="274955" y="1277620"/>
                    <a:pt x="281305" y="1270000"/>
                  </a:cubicBezTo>
                  <a:cubicBezTo>
                    <a:pt x="287655" y="1262380"/>
                    <a:pt x="294005" y="1251585"/>
                    <a:pt x="296545" y="1239520"/>
                  </a:cubicBezTo>
                  <a:cubicBezTo>
                    <a:pt x="299085" y="1227455"/>
                    <a:pt x="295910" y="1210945"/>
                    <a:pt x="296545" y="1197610"/>
                  </a:cubicBezTo>
                  <a:cubicBezTo>
                    <a:pt x="297180" y="1184275"/>
                    <a:pt x="296545" y="1169670"/>
                    <a:pt x="300355" y="1159510"/>
                  </a:cubicBezTo>
                  <a:cubicBezTo>
                    <a:pt x="304165" y="1149350"/>
                    <a:pt x="316865" y="1147445"/>
                    <a:pt x="319405" y="1136650"/>
                  </a:cubicBezTo>
                  <a:cubicBezTo>
                    <a:pt x="321945" y="1125855"/>
                    <a:pt x="317500" y="1117600"/>
                    <a:pt x="315595" y="1094740"/>
                  </a:cubicBezTo>
                  <a:cubicBezTo>
                    <a:pt x="313690" y="1071880"/>
                    <a:pt x="309880" y="1022350"/>
                    <a:pt x="307975" y="999490"/>
                  </a:cubicBezTo>
                  <a:cubicBezTo>
                    <a:pt x="306070" y="976630"/>
                    <a:pt x="302895" y="969645"/>
                    <a:pt x="304165" y="957580"/>
                  </a:cubicBezTo>
                  <a:cubicBezTo>
                    <a:pt x="305435" y="945515"/>
                    <a:pt x="314325" y="939165"/>
                    <a:pt x="315595" y="927100"/>
                  </a:cubicBezTo>
                  <a:cubicBezTo>
                    <a:pt x="316865" y="915035"/>
                    <a:pt x="311785" y="897890"/>
                    <a:pt x="311785" y="885190"/>
                  </a:cubicBezTo>
                  <a:cubicBezTo>
                    <a:pt x="311785" y="872490"/>
                    <a:pt x="313055" y="859155"/>
                    <a:pt x="315595" y="850900"/>
                  </a:cubicBezTo>
                  <a:cubicBezTo>
                    <a:pt x="318135" y="842645"/>
                    <a:pt x="321945" y="831215"/>
                    <a:pt x="327025" y="835660"/>
                  </a:cubicBezTo>
                  <a:cubicBezTo>
                    <a:pt x="332105" y="840105"/>
                    <a:pt x="342900" y="860425"/>
                    <a:pt x="346075" y="877570"/>
                  </a:cubicBezTo>
                  <a:cubicBezTo>
                    <a:pt x="349250" y="894715"/>
                    <a:pt x="346710" y="921385"/>
                    <a:pt x="346075" y="938530"/>
                  </a:cubicBezTo>
                  <a:cubicBezTo>
                    <a:pt x="345440" y="955675"/>
                    <a:pt x="340360" y="969010"/>
                    <a:pt x="342265" y="980440"/>
                  </a:cubicBezTo>
                  <a:cubicBezTo>
                    <a:pt x="344170" y="991870"/>
                    <a:pt x="355600" y="998855"/>
                    <a:pt x="357505" y="1007110"/>
                  </a:cubicBezTo>
                  <a:cubicBezTo>
                    <a:pt x="359410" y="1015365"/>
                    <a:pt x="349885" y="1023620"/>
                    <a:pt x="353695" y="1029970"/>
                  </a:cubicBezTo>
                  <a:cubicBezTo>
                    <a:pt x="357505" y="1036320"/>
                    <a:pt x="371475" y="1036320"/>
                    <a:pt x="380365" y="1045210"/>
                  </a:cubicBezTo>
                  <a:cubicBezTo>
                    <a:pt x="389255" y="1054100"/>
                    <a:pt x="395605" y="1071880"/>
                    <a:pt x="407035" y="1083310"/>
                  </a:cubicBezTo>
                  <a:cubicBezTo>
                    <a:pt x="418465" y="1094740"/>
                    <a:pt x="437515" y="1110615"/>
                    <a:pt x="448945" y="1113790"/>
                  </a:cubicBezTo>
                  <a:cubicBezTo>
                    <a:pt x="460375" y="1116965"/>
                    <a:pt x="473075" y="1111250"/>
                    <a:pt x="475615" y="1102360"/>
                  </a:cubicBezTo>
                  <a:cubicBezTo>
                    <a:pt x="478155" y="1093470"/>
                    <a:pt x="471170" y="1070610"/>
                    <a:pt x="464185" y="1060450"/>
                  </a:cubicBezTo>
                  <a:cubicBezTo>
                    <a:pt x="457200" y="1050290"/>
                    <a:pt x="440690" y="1048385"/>
                    <a:pt x="433705" y="1041400"/>
                  </a:cubicBezTo>
                  <a:cubicBezTo>
                    <a:pt x="426720" y="1034415"/>
                    <a:pt x="424180" y="1025525"/>
                    <a:pt x="422275" y="1018540"/>
                  </a:cubicBezTo>
                  <a:cubicBezTo>
                    <a:pt x="420370" y="1011555"/>
                    <a:pt x="421005" y="1004570"/>
                    <a:pt x="422275" y="999490"/>
                  </a:cubicBezTo>
                  <a:cubicBezTo>
                    <a:pt x="423545" y="994410"/>
                    <a:pt x="426720" y="1007745"/>
                    <a:pt x="429895" y="988060"/>
                  </a:cubicBezTo>
                  <a:cubicBezTo>
                    <a:pt x="433070" y="968375"/>
                    <a:pt x="437515" y="927735"/>
                    <a:pt x="441325" y="881380"/>
                  </a:cubicBezTo>
                  <a:cubicBezTo>
                    <a:pt x="445135" y="835025"/>
                    <a:pt x="448310" y="743585"/>
                    <a:pt x="452755" y="709930"/>
                  </a:cubicBezTo>
                  <a:cubicBezTo>
                    <a:pt x="457200" y="676275"/>
                    <a:pt x="467360" y="692150"/>
                    <a:pt x="467995" y="679450"/>
                  </a:cubicBezTo>
                  <a:cubicBezTo>
                    <a:pt x="468630" y="666750"/>
                    <a:pt x="454660" y="650240"/>
                    <a:pt x="456565" y="633730"/>
                  </a:cubicBezTo>
                  <a:cubicBezTo>
                    <a:pt x="458470" y="617220"/>
                    <a:pt x="478155" y="594995"/>
                    <a:pt x="479425" y="580390"/>
                  </a:cubicBezTo>
                  <a:cubicBezTo>
                    <a:pt x="480695" y="565785"/>
                    <a:pt x="468630" y="554355"/>
                    <a:pt x="464185" y="546100"/>
                  </a:cubicBezTo>
                  <a:cubicBezTo>
                    <a:pt x="459740" y="537845"/>
                    <a:pt x="453390" y="542290"/>
                    <a:pt x="452755" y="530860"/>
                  </a:cubicBezTo>
                  <a:cubicBezTo>
                    <a:pt x="452120" y="519430"/>
                    <a:pt x="458470" y="495935"/>
                    <a:pt x="460375" y="477520"/>
                  </a:cubicBezTo>
                  <a:cubicBezTo>
                    <a:pt x="462280" y="459105"/>
                    <a:pt x="467360" y="450850"/>
                    <a:pt x="464185" y="420370"/>
                  </a:cubicBezTo>
                  <a:cubicBezTo>
                    <a:pt x="461010" y="389890"/>
                    <a:pt x="448945" y="325755"/>
                    <a:pt x="441325" y="294640"/>
                  </a:cubicBezTo>
                  <a:cubicBezTo>
                    <a:pt x="433705" y="263525"/>
                    <a:pt x="424180" y="247015"/>
                    <a:pt x="418465" y="233680"/>
                  </a:cubicBezTo>
                  <a:cubicBezTo>
                    <a:pt x="412750" y="220345"/>
                    <a:pt x="414020" y="218440"/>
                    <a:pt x="407035" y="214630"/>
                  </a:cubicBezTo>
                  <a:cubicBezTo>
                    <a:pt x="400050" y="210820"/>
                    <a:pt x="389255" y="211455"/>
                    <a:pt x="376555" y="210820"/>
                  </a:cubicBezTo>
                  <a:cubicBezTo>
                    <a:pt x="363855" y="210185"/>
                    <a:pt x="330835" y="210820"/>
                    <a:pt x="330835" y="210820"/>
                  </a:cubicBezTo>
                  <a:cubicBezTo>
                    <a:pt x="314325" y="210820"/>
                    <a:pt x="284480" y="216535"/>
                    <a:pt x="277495" y="210820"/>
                  </a:cubicBezTo>
                  <a:cubicBezTo>
                    <a:pt x="270510" y="205105"/>
                    <a:pt x="287020" y="189230"/>
                    <a:pt x="288925" y="176530"/>
                  </a:cubicBezTo>
                  <a:cubicBezTo>
                    <a:pt x="290830" y="163830"/>
                    <a:pt x="287655" y="147955"/>
                    <a:pt x="288925" y="134620"/>
                  </a:cubicBezTo>
                  <a:cubicBezTo>
                    <a:pt x="290195" y="121285"/>
                    <a:pt x="294005" y="106045"/>
                    <a:pt x="296545" y="96520"/>
                  </a:cubicBezTo>
                  <a:cubicBezTo>
                    <a:pt x="299085" y="86995"/>
                    <a:pt x="306070" y="83820"/>
                    <a:pt x="304165" y="77470"/>
                  </a:cubicBezTo>
                  <a:cubicBezTo>
                    <a:pt x="302260" y="71120"/>
                    <a:pt x="289560" y="66040"/>
                    <a:pt x="285115" y="58420"/>
                  </a:cubicBezTo>
                  <a:cubicBezTo>
                    <a:pt x="280670" y="50800"/>
                    <a:pt x="283210" y="39370"/>
                    <a:pt x="277495" y="31750"/>
                  </a:cubicBezTo>
                  <a:cubicBezTo>
                    <a:pt x="271780" y="24130"/>
                    <a:pt x="262255" y="17780"/>
                    <a:pt x="250825" y="12700"/>
                  </a:cubicBezTo>
                  <a:cubicBezTo>
                    <a:pt x="239395" y="7620"/>
                    <a:pt x="186690" y="0"/>
                    <a:pt x="167005" y="5080"/>
                  </a:cubicBezTo>
                  <a:close/>
                </a:path>
              </a:pathLst>
            </a:custGeom>
            <a:gradFill>
              <a:gsLst>
                <a:gs pos="28000">
                  <a:schemeClr val="tx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Freeform 38"/>
            <p:cNvSpPr/>
            <p:nvPr/>
          </p:nvSpPr>
          <p:spPr>
            <a:xfrm>
              <a:off x="3363595" y="1714500"/>
              <a:ext cx="273050" cy="473075"/>
            </a:xfrm>
            <a:custGeom>
              <a:avLst/>
              <a:gdLst>
                <a:gd name="connsiteX0" fmla="*/ 126365 w 273050"/>
                <a:gd name="connsiteY0" fmla="*/ 3810 h 473075"/>
                <a:gd name="connsiteX1" fmla="*/ 164465 w 273050"/>
                <a:gd name="connsiteY1" fmla="*/ 64770 h 473075"/>
                <a:gd name="connsiteX2" fmla="*/ 198755 w 273050"/>
                <a:gd name="connsiteY2" fmla="*/ 175260 h 473075"/>
                <a:gd name="connsiteX3" fmla="*/ 225425 w 273050"/>
                <a:gd name="connsiteY3" fmla="*/ 266700 h 473075"/>
                <a:gd name="connsiteX4" fmla="*/ 259715 w 273050"/>
                <a:gd name="connsiteY4" fmla="*/ 327660 h 473075"/>
                <a:gd name="connsiteX5" fmla="*/ 271145 w 273050"/>
                <a:gd name="connsiteY5" fmla="*/ 354330 h 473075"/>
                <a:gd name="connsiteX6" fmla="*/ 267335 w 273050"/>
                <a:gd name="connsiteY6" fmla="*/ 373380 h 473075"/>
                <a:gd name="connsiteX7" fmla="*/ 236855 w 273050"/>
                <a:gd name="connsiteY7" fmla="*/ 426720 h 473075"/>
                <a:gd name="connsiteX8" fmla="*/ 198755 w 273050"/>
                <a:gd name="connsiteY8" fmla="*/ 453390 h 473075"/>
                <a:gd name="connsiteX9" fmla="*/ 137795 w 273050"/>
                <a:gd name="connsiteY9" fmla="*/ 464820 h 473075"/>
                <a:gd name="connsiteX10" fmla="*/ 114935 w 273050"/>
                <a:gd name="connsiteY10" fmla="*/ 472440 h 473075"/>
                <a:gd name="connsiteX11" fmla="*/ 99695 w 273050"/>
                <a:gd name="connsiteY11" fmla="*/ 461010 h 473075"/>
                <a:gd name="connsiteX12" fmla="*/ 61595 w 273050"/>
                <a:gd name="connsiteY12" fmla="*/ 457200 h 473075"/>
                <a:gd name="connsiteX13" fmla="*/ 88265 w 273050"/>
                <a:gd name="connsiteY13" fmla="*/ 419100 h 473075"/>
                <a:gd name="connsiteX14" fmla="*/ 103505 w 273050"/>
                <a:gd name="connsiteY14" fmla="*/ 312420 h 473075"/>
                <a:gd name="connsiteX15" fmla="*/ 92075 w 273050"/>
                <a:gd name="connsiteY15" fmla="*/ 220980 h 473075"/>
                <a:gd name="connsiteX16" fmla="*/ 31115 w 273050"/>
                <a:gd name="connsiteY16" fmla="*/ 83820 h 473075"/>
                <a:gd name="connsiteX17" fmla="*/ 15875 w 273050"/>
                <a:gd name="connsiteY17" fmla="*/ 45720 h 473075"/>
                <a:gd name="connsiteX18" fmla="*/ 4445 w 273050"/>
                <a:gd name="connsiteY18" fmla="*/ 15240 h 473075"/>
                <a:gd name="connsiteX19" fmla="*/ 8255 w 273050"/>
                <a:gd name="connsiteY19" fmla="*/ 3810 h 473075"/>
                <a:gd name="connsiteX20" fmla="*/ 53975 w 273050"/>
                <a:gd name="connsiteY20" fmla="*/ 38100 h 473075"/>
                <a:gd name="connsiteX21" fmla="*/ 95885 w 273050"/>
                <a:gd name="connsiteY21" fmla="*/ 57150 h 473075"/>
                <a:gd name="connsiteX22" fmla="*/ 126365 w 273050"/>
                <a:gd name="connsiteY22" fmla="*/ 3810 h 47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3050" h="473075">
                  <a:moveTo>
                    <a:pt x="126365" y="3810"/>
                  </a:moveTo>
                  <a:cubicBezTo>
                    <a:pt x="137795" y="5080"/>
                    <a:pt x="152400" y="36195"/>
                    <a:pt x="164465" y="64770"/>
                  </a:cubicBezTo>
                  <a:cubicBezTo>
                    <a:pt x="176530" y="93345"/>
                    <a:pt x="188595" y="141605"/>
                    <a:pt x="198755" y="175260"/>
                  </a:cubicBezTo>
                  <a:cubicBezTo>
                    <a:pt x="208915" y="208915"/>
                    <a:pt x="215265" y="241300"/>
                    <a:pt x="225425" y="266700"/>
                  </a:cubicBezTo>
                  <a:cubicBezTo>
                    <a:pt x="235585" y="292100"/>
                    <a:pt x="252095" y="313055"/>
                    <a:pt x="259715" y="327660"/>
                  </a:cubicBezTo>
                  <a:cubicBezTo>
                    <a:pt x="267335" y="342265"/>
                    <a:pt x="269875" y="346710"/>
                    <a:pt x="271145" y="354330"/>
                  </a:cubicBezTo>
                  <a:cubicBezTo>
                    <a:pt x="272415" y="361950"/>
                    <a:pt x="273050" y="361315"/>
                    <a:pt x="267335" y="373380"/>
                  </a:cubicBezTo>
                  <a:cubicBezTo>
                    <a:pt x="261620" y="385445"/>
                    <a:pt x="248285" y="413385"/>
                    <a:pt x="236855" y="426720"/>
                  </a:cubicBezTo>
                  <a:cubicBezTo>
                    <a:pt x="225425" y="440055"/>
                    <a:pt x="215265" y="447040"/>
                    <a:pt x="198755" y="453390"/>
                  </a:cubicBezTo>
                  <a:cubicBezTo>
                    <a:pt x="182245" y="459740"/>
                    <a:pt x="151765" y="461645"/>
                    <a:pt x="137795" y="464820"/>
                  </a:cubicBezTo>
                  <a:cubicBezTo>
                    <a:pt x="123825" y="467995"/>
                    <a:pt x="121285" y="473075"/>
                    <a:pt x="114935" y="472440"/>
                  </a:cubicBezTo>
                  <a:cubicBezTo>
                    <a:pt x="108585" y="471805"/>
                    <a:pt x="108585" y="463550"/>
                    <a:pt x="99695" y="461010"/>
                  </a:cubicBezTo>
                  <a:cubicBezTo>
                    <a:pt x="90805" y="458470"/>
                    <a:pt x="63500" y="464185"/>
                    <a:pt x="61595" y="457200"/>
                  </a:cubicBezTo>
                  <a:cubicBezTo>
                    <a:pt x="59690" y="450215"/>
                    <a:pt x="81280" y="443230"/>
                    <a:pt x="88265" y="419100"/>
                  </a:cubicBezTo>
                  <a:cubicBezTo>
                    <a:pt x="95250" y="394970"/>
                    <a:pt x="102870" y="345440"/>
                    <a:pt x="103505" y="312420"/>
                  </a:cubicBezTo>
                  <a:cubicBezTo>
                    <a:pt x="104140" y="279400"/>
                    <a:pt x="104140" y="259080"/>
                    <a:pt x="92075" y="220980"/>
                  </a:cubicBezTo>
                  <a:cubicBezTo>
                    <a:pt x="80010" y="182880"/>
                    <a:pt x="43815" y="113030"/>
                    <a:pt x="31115" y="83820"/>
                  </a:cubicBezTo>
                  <a:cubicBezTo>
                    <a:pt x="18415" y="54610"/>
                    <a:pt x="20320" y="57150"/>
                    <a:pt x="15875" y="45720"/>
                  </a:cubicBezTo>
                  <a:cubicBezTo>
                    <a:pt x="11430" y="34290"/>
                    <a:pt x="5715" y="22225"/>
                    <a:pt x="4445" y="15240"/>
                  </a:cubicBezTo>
                  <a:cubicBezTo>
                    <a:pt x="3175" y="8255"/>
                    <a:pt x="0" y="0"/>
                    <a:pt x="8255" y="3810"/>
                  </a:cubicBezTo>
                  <a:cubicBezTo>
                    <a:pt x="16510" y="7620"/>
                    <a:pt x="39370" y="29210"/>
                    <a:pt x="53975" y="38100"/>
                  </a:cubicBezTo>
                  <a:cubicBezTo>
                    <a:pt x="68580" y="46990"/>
                    <a:pt x="84455" y="63500"/>
                    <a:pt x="95885" y="57150"/>
                  </a:cubicBezTo>
                  <a:cubicBezTo>
                    <a:pt x="107315" y="50800"/>
                    <a:pt x="114935" y="2540"/>
                    <a:pt x="126365" y="38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Freeform 39"/>
            <p:cNvSpPr/>
            <p:nvPr/>
          </p:nvSpPr>
          <p:spPr>
            <a:xfrm>
              <a:off x="3453765" y="1776095"/>
              <a:ext cx="116840" cy="394335"/>
            </a:xfrm>
            <a:custGeom>
              <a:avLst/>
              <a:gdLst>
                <a:gd name="connsiteX0" fmla="*/ 89535 w 116840"/>
                <a:gd name="connsiteY0" fmla="*/ 391795 h 394335"/>
                <a:gd name="connsiteX1" fmla="*/ 51435 w 116840"/>
                <a:gd name="connsiteY1" fmla="*/ 353695 h 394335"/>
                <a:gd name="connsiteX2" fmla="*/ 55245 w 116840"/>
                <a:gd name="connsiteY2" fmla="*/ 311785 h 394335"/>
                <a:gd name="connsiteX3" fmla="*/ 32385 w 116840"/>
                <a:gd name="connsiteY3" fmla="*/ 147955 h 394335"/>
                <a:gd name="connsiteX4" fmla="*/ 17145 w 116840"/>
                <a:gd name="connsiteY4" fmla="*/ 45085 h 394335"/>
                <a:gd name="connsiteX5" fmla="*/ 1905 w 116840"/>
                <a:gd name="connsiteY5" fmla="*/ 18415 h 394335"/>
                <a:gd name="connsiteX6" fmla="*/ 5715 w 116840"/>
                <a:gd name="connsiteY6" fmla="*/ 3175 h 394335"/>
                <a:gd name="connsiteX7" fmla="*/ 24765 w 116840"/>
                <a:gd name="connsiteY7" fmla="*/ 3175 h 394335"/>
                <a:gd name="connsiteX8" fmla="*/ 36195 w 116840"/>
                <a:gd name="connsiteY8" fmla="*/ 22225 h 394335"/>
                <a:gd name="connsiteX9" fmla="*/ 36195 w 116840"/>
                <a:gd name="connsiteY9" fmla="*/ 37465 h 394335"/>
                <a:gd name="connsiteX10" fmla="*/ 55245 w 116840"/>
                <a:gd name="connsiteY10" fmla="*/ 98425 h 394335"/>
                <a:gd name="connsiteX11" fmla="*/ 85725 w 116840"/>
                <a:gd name="connsiteY11" fmla="*/ 227965 h 394335"/>
                <a:gd name="connsiteX12" fmla="*/ 112395 w 116840"/>
                <a:gd name="connsiteY12" fmla="*/ 338455 h 394335"/>
                <a:gd name="connsiteX13" fmla="*/ 89535 w 116840"/>
                <a:gd name="connsiteY13" fmla="*/ 391795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40" h="394335">
                  <a:moveTo>
                    <a:pt x="89535" y="391795"/>
                  </a:moveTo>
                  <a:cubicBezTo>
                    <a:pt x="79375" y="394335"/>
                    <a:pt x="57150" y="367030"/>
                    <a:pt x="51435" y="353695"/>
                  </a:cubicBezTo>
                  <a:cubicBezTo>
                    <a:pt x="45720" y="340360"/>
                    <a:pt x="58420" y="346075"/>
                    <a:pt x="55245" y="311785"/>
                  </a:cubicBezTo>
                  <a:cubicBezTo>
                    <a:pt x="52070" y="277495"/>
                    <a:pt x="38735" y="192405"/>
                    <a:pt x="32385" y="147955"/>
                  </a:cubicBezTo>
                  <a:cubicBezTo>
                    <a:pt x="26035" y="103505"/>
                    <a:pt x="22225" y="66675"/>
                    <a:pt x="17145" y="45085"/>
                  </a:cubicBezTo>
                  <a:cubicBezTo>
                    <a:pt x="12065" y="23495"/>
                    <a:pt x="3810" y="25400"/>
                    <a:pt x="1905" y="18415"/>
                  </a:cubicBezTo>
                  <a:cubicBezTo>
                    <a:pt x="0" y="11430"/>
                    <a:pt x="1905" y="5715"/>
                    <a:pt x="5715" y="3175"/>
                  </a:cubicBezTo>
                  <a:cubicBezTo>
                    <a:pt x="9525" y="635"/>
                    <a:pt x="19685" y="0"/>
                    <a:pt x="24765" y="3175"/>
                  </a:cubicBezTo>
                  <a:cubicBezTo>
                    <a:pt x="29845" y="6350"/>
                    <a:pt x="34290" y="16510"/>
                    <a:pt x="36195" y="22225"/>
                  </a:cubicBezTo>
                  <a:cubicBezTo>
                    <a:pt x="38100" y="27940"/>
                    <a:pt x="33020" y="24765"/>
                    <a:pt x="36195" y="37465"/>
                  </a:cubicBezTo>
                  <a:cubicBezTo>
                    <a:pt x="39370" y="50165"/>
                    <a:pt x="46990" y="66675"/>
                    <a:pt x="55245" y="98425"/>
                  </a:cubicBezTo>
                  <a:cubicBezTo>
                    <a:pt x="63500" y="130175"/>
                    <a:pt x="76200" y="187960"/>
                    <a:pt x="85725" y="227965"/>
                  </a:cubicBezTo>
                  <a:cubicBezTo>
                    <a:pt x="95250" y="267970"/>
                    <a:pt x="107950" y="317500"/>
                    <a:pt x="112395" y="338455"/>
                  </a:cubicBezTo>
                  <a:cubicBezTo>
                    <a:pt x="116840" y="359410"/>
                    <a:pt x="99695" y="389255"/>
                    <a:pt x="89535" y="39179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114177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Supply-Side (Vendor) Trends</a:t>
            </a:r>
          </a:p>
        </p:txBody>
      </p:sp>
      <p:sp>
        <p:nvSpPr>
          <p:cNvPr id="3" name="Content Placeholder 2"/>
          <p:cNvSpPr>
            <a:spLocks noGrp="1"/>
          </p:cNvSpPr>
          <p:nvPr>
            <p:ph idx="1"/>
          </p:nvPr>
        </p:nvSpPr>
        <p:spPr>
          <a:xfrm>
            <a:off x="287384" y="1417638"/>
            <a:ext cx="8399416" cy="4554899"/>
          </a:xfrm>
        </p:spPr>
        <p:txBody>
          <a:bodyPr>
            <a:noAutofit/>
          </a:bodyPr>
          <a:lstStyle/>
          <a:p>
            <a:r>
              <a:rPr lang="en-US" sz="1800" dirty="0"/>
              <a:t>HPC vendors will be looking hard at myriad options to differentiate their systems</a:t>
            </a:r>
          </a:p>
          <a:p>
            <a:pPr lvl="1"/>
            <a:r>
              <a:rPr lang="en-US" sz="1600" dirty="0"/>
              <a:t>Processor options include Intel’s next-generation Xeon and KNL processors, ARM, OpenPOWER, GPU-based processors such as Nvidia’s, etc. </a:t>
            </a:r>
          </a:p>
          <a:p>
            <a:pPr lvl="1"/>
            <a:r>
              <a:rPr lang="en-US" sz="1600" dirty="0"/>
              <a:t>And that’s just the start: memory schemes, interconnect, storage and software stacks are all increasingly negotiable</a:t>
            </a:r>
          </a:p>
          <a:p>
            <a:r>
              <a:rPr lang="en-US" sz="1800" dirty="0"/>
              <a:t>Indeed, the looming contest between Intel’s OmniPath and Mellanox’s InfiniBand could create some interesting dynamics in the interconnect sector.</a:t>
            </a:r>
          </a:p>
          <a:p>
            <a:r>
              <a:rPr lang="en-US" sz="1800" dirty="0"/>
              <a:t>The profusion of open organizations - such as OpenHPC, OpenCL, Open ACC, OpenStack, OpenPOWER, and Open Compute - could redefine the balance of free and proprietary HPC hardware and software.</a:t>
            </a:r>
          </a:p>
          <a:p>
            <a:pPr lvl="1"/>
            <a:r>
              <a:rPr lang="en-US" sz="1600" dirty="0"/>
              <a:t>Major vendors will need to decide which dance partners to choose, and how much time and money to devote to each</a:t>
            </a:r>
            <a:r>
              <a:rPr lang="en-US" sz="1100" dirty="0"/>
              <a:t>.</a:t>
            </a:r>
          </a:p>
          <a:p>
            <a:r>
              <a:rPr lang="en-US" sz="1800" dirty="0"/>
              <a:t>The growing need for HPC/HPDA convergence will create opportunities and challenges for vendors looking to satisfy a customer base in transition.</a:t>
            </a:r>
          </a:p>
        </p:txBody>
      </p:sp>
      <p:sp>
        <p:nvSpPr>
          <p:cNvPr id="4" name="Footer Placeholder 3"/>
          <p:cNvSpPr>
            <a:spLocks noGrp="1"/>
          </p:cNvSpPr>
          <p:nvPr>
            <p:ph type="ftr" sz="quarter" idx="11"/>
          </p:nvPr>
        </p:nvSpPr>
        <p:spPr/>
        <p:txBody>
          <a:bodyPr/>
          <a:lstStyle/>
          <a:p>
            <a:r>
              <a:rPr lang="en-US"/>
              <a:t>© IDC   Visit us at IDC.com and follow us on Twitter: @IDC</a:t>
            </a:r>
            <a:endParaRPr lang="en-US" dirty="0"/>
          </a:p>
        </p:txBody>
      </p:sp>
      <p:sp>
        <p:nvSpPr>
          <p:cNvPr id="5" name="Slide Number Placeholder 4"/>
          <p:cNvSpPr>
            <a:spLocks noGrp="1"/>
          </p:cNvSpPr>
          <p:nvPr>
            <p:ph type="sldNum" sz="quarter" idx="12"/>
          </p:nvPr>
        </p:nvSpPr>
        <p:spPr/>
        <p:txBody>
          <a:bodyPr/>
          <a:lstStyle/>
          <a:p>
            <a:fld id="{30879362-658A-E344-B7E9-F19991414F7F}" type="slidenum">
              <a:rPr lang="en-US" smtClean="0"/>
              <a:pPr/>
              <a:t>8</a:t>
            </a:fld>
            <a:endParaRPr lang="en-US"/>
          </a:p>
        </p:txBody>
      </p:sp>
    </p:spTree>
    <p:extLst>
      <p:ext uri="{BB962C8B-B14F-4D97-AF65-F5344CB8AC3E}">
        <p14:creationId xmlns:p14="http://schemas.microsoft.com/office/powerpoint/2010/main" val="351575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0" y="1233928"/>
            <a:ext cx="8799230" cy="3096344"/>
            <a:chOff x="0" y="1124744"/>
            <a:chExt cx="8799230" cy="3096344"/>
          </a:xfrm>
        </p:grpSpPr>
        <p:sp>
          <p:nvSpPr>
            <p:cNvPr id="42" name="Oval 41"/>
            <p:cNvSpPr/>
            <p:nvPr/>
          </p:nvSpPr>
          <p:spPr>
            <a:xfrm rot="1438537">
              <a:off x="2292579" y="3093955"/>
              <a:ext cx="243220" cy="453132"/>
            </a:xfrm>
            <a:prstGeom prst="ellipse">
              <a:avLst/>
            </a:prstGeom>
            <a:gradFill flip="none" rotWithShape="1">
              <a:gsLst>
                <a:gs pos="32000">
                  <a:schemeClr val="tx1"/>
                </a:gs>
                <a:gs pos="100000">
                  <a:schemeClr val="bg1">
                    <a:lumMod val="75000"/>
                    <a:alpha val="0"/>
                  </a:schemeClr>
                </a:gs>
              </a:gsLst>
              <a:path path="shap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3" name="Oval 42"/>
            <p:cNvSpPr/>
            <p:nvPr/>
          </p:nvSpPr>
          <p:spPr>
            <a:xfrm>
              <a:off x="0" y="3717032"/>
              <a:ext cx="3779912" cy="504056"/>
            </a:xfrm>
            <a:prstGeom prst="ellipse">
              <a:avLst/>
            </a:prstGeom>
            <a:gradFill flip="none" rotWithShape="1">
              <a:gsLst>
                <a:gs pos="0">
                  <a:schemeClr val="tx1"/>
                </a:gs>
                <a:gs pos="100000">
                  <a:schemeClr val="bg1">
                    <a:lumMod val="7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4" name="Rectangle 43"/>
            <p:cNvSpPr/>
            <p:nvPr/>
          </p:nvSpPr>
          <p:spPr>
            <a:xfrm>
              <a:off x="0" y="1124744"/>
              <a:ext cx="8799230" cy="2376264"/>
            </a:xfrm>
            <a:prstGeom prst="rect">
              <a:avLst/>
            </a:prstGeom>
            <a:gradFill flip="none" rotWithShape="1">
              <a:gsLst>
                <a:gs pos="21000">
                  <a:schemeClr val="bg1">
                    <a:alpha val="31000"/>
                  </a:schemeClr>
                </a:gs>
                <a:gs pos="65000">
                  <a:schemeClr val="bg1">
                    <a:lumMod val="75000"/>
                    <a:alpha val="28000"/>
                  </a:schemeClr>
                </a:gs>
                <a:gs pos="87000">
                  <a:schemeClr val="bg1">
                    <a:lumMod val="95000"/>
                    <a:alpha val="28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3" name="Group 4"/>
            <p:cNvGrpSpPr/>
            <p:nvPr/>
          </p:nvGrpSpPr>
          <p:grpSpPr>
            <a:xfrm>
              <a:off x="571590" y="1470420"/>
              <a:ext cx="2520280" cy="2540389"/>
              <a:chOff x="6516216" y="2132856"/>
              <a:chExt cx="2143140" cy="2160240"/>
            </a:xfrm>
          </p:grpSpPr>
          <p:sp>
            <p:nvSpPr>
              <p:cNvPr id="46" name="Oval 5"/>
              <p:cNvSpPr/>
              <p:nvPr/>
            </p:nvSpPr>
            <p:spPr>
              <a:xfrm>
                <a:off x="6516216" y="2149956"/>
                <a:ext cx="2143140" cy="2143140"/>
              </a:xfrm>
              <a:prstGeom prst="ellipse">
                <a:avLst/>
              </a:prstGeom>
              <a:gradFill flip="none" rotWithShape="1">
                <a:gsLst>
                  <a:gs pos="32000">
                    <a:schemeClr val="bg1">
                      <a:lumMod val="75000"/>
                    </a:schemeClr>
                  </a:gs>
                  <a:gs pos="51000">
                    <a:schemeClr val="tx1">
                      <a:lumMod val="50000"/>
                      <a:lumOff val="50000"/>
                    </a:schemeClr>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7" name="Oval 46"/>
              <p:cNvSpPr/>
              <p:nvPr/>
            </p:nvSpPr>
            <p:spPr>
              <a:xfrm rot="1666358">
                <a:off x="6516216" y="2132856"/>
                <a:ext cx="1087570" cy="1320378"/>
              </a:xfrm>
              <a:prstGeom prst="ellipse">
                <a:avLst/>
              </a:prstGeom>
              <a:gradFill flip="none" rotWithShape="1">
                <a:gsLst>
                  <a:gs pos="0">
                    <a:schemeClr val="bg1">
                      <a:alpha val="81000"/>
                    </a:schemeClr>
                  </a:gs>
                  <a:gs pos="100000">
                    <a:schemeClr val="tx1">
                      <a:lumMod val="50000"/>
                      <a:lumOff val="5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nvGrpSpPr>
              <p:cNvPr id="5" name="Group 52"/>
              <p:cNvGrpSpPr/>
              <p:nvPr/>
            </p:nvGrpSpPr>
            <p:grpSpPr>
              <a:xfrm>
                <a:off x="6588224" y="2212796"/>
                <a:ext cx="2054344" cy="2008289"/>
                <a:chOff x="9187891" y="1453287"/>
                <a:chExt cx="5112106" cy="4997501"/>
              </a:xfrm>
              <a:gradFill flip="none" rotWithShape="1">
                <a:gsLst>
                  <a:gs pos="30000">
                    <a:schemeClr val="tx2">
                      <a:lumMod val="40000"/>
                      <a:lumOff val="60000"/>
                    </a:schemeClr>
                  </a:gs>
                  <a:gs pos="55000">
                    <a:schemeClr val="accent1"/>
                  </a:gs>
                  <a:gs pos="75000">
                    <a:schemeClr val="tx2">
                      <a:lumMod val="50000"/>
                    </a:schemeClr>
                  </a:gs>
                </a:gsLst>
                <a:path path="circle">
                  <a:fillToRect l="100000" t="100000"/>
                </a:path>
                <a:tileRect r="-100000" b="-100000"/>
              </a:gradFill>
              <a:effectLst/>
              <a:scene3d>
                <a:camera prst="perspectiveFront"/>
                <a:lightRig rig="soft" dir="t"/>
              </a:scene3d>
            </p:grpSpPr>
            <p:sp>
              <p:nvSpPr>
                <p:cNvPr id="52" name="Freeform 51"/>
                <p:cNvSpPr/>
                <p:nvPr/>
              </p:nvSpPr>
              <p:spPr>
                <a:xfrm>
                  <a:off x="11953037" y="3475939"/>
                  <a:ext cx="1669084" cy="2866339"/>
                </a:xfrm>
                <a:custGeom>
                  <a:avLst/>
                  <a:gdLst>
                    <a:gd name="connsiteX0" fmla="*/ 0 w 1669084"/>
                    <a:gd name="connsiteY0" fmla="*/ 2866339 h 2866339"/>
                    <a:gd name="connsiteX1" fmla="*/ 131673 w 1669084"/>
                    <a:gd name="connsiteY1" fmla="*/ 2844394 h 2866339"/>
                    <a:gd name="connsiteX2" fmla="*/ 234086 w 1669084"/>
                    <a:gd name="connsiteY2" fmla="*/ 2844394 h 2866339"/>
                    <a:gd name="connsiteX3" fmla="*/ 307238 w 1669084"/>
                    <a:gd name="connsiteY3" fmla="*/ 2822448 h 2866339"/>
                    <a:gd name="connsiteX4" fmla="*/ 460857 w 1669084"/>
                    <a:gd name="connsiteY4" fmla="*/ 2727351 h 2866339"/>
                    <a:gd name="connsiteX5" fmla="*/ 526694 w 1669084"/>
                    <a:gd name="connsiteY5" fmla="*/ 2639568 h 2866339"/>
                    <a:gd name="connsiteX6" fmla="*/ 585216 w 1669084"/>
                    <a:gd name="connsiteY6" fmla="*/ 2581047 h 2866339"/>
                    <a:gd name="connsiteX7" fmla="*/ 643737 w 1669084"/>
                    <a:gd name="connsiteY7" fmla="*/ 2544471 h 2866339"/>
                    <a:gd name="connsiteX8" fmla="*/ 643737 w 1669084"/>
                    <a:gd name="connsiteY8" fmla="*/ 2464003 h 2866339"/>
                    <a:gd name="connsiteX9" fmla="*/ 665683 w 1669084"/>
                    <a:gd name="connsiteY9" fmla="*/ 2434743 h 2866339"/>
                    <a:gd name="connsiteX10" fmla="*/ 790041 w 1669084"/>
                    <a:gd name="connsiteY10" fmla="*/ 2339645 h 2866339"/>
                    <a:gd name="connsiteX11" fmla="*/ 863193 w 1669084"/>
                    <a:gd name="connsiteY11" fmla="*/ 2266493 h 2866339"/>
                    <a:gd name="connsiteX12" fmla="*/ 877824 w 1669084"/>
                    <a:gd name="connsiteY12" fmla="*/ 2134819 h 2866339"/>
                    <a:gd name="connsiteX13" fmla="*/ 870509 w 1669084"/>
                    <a:gd name="connsiteY13" fmla="*/ 2025091 h 2866339"/>
                    <a:gd name="connsiteX14" fmla="*/ 892454 w 1669084"/>
                    <a:gd name="connsiteY14" fmla="*/ 1959255 h 2866339"/>
                    <a:gd name="connsiteX15" fmla="*/ 929030 w 1669084"/>
                    <a:gd name="connsiteY15" fmla="*/ 1878787 h 2866339"/>
                    <a:gd name="connsiteX16" fmla="*/ 1016813 w 1669084"/>
                    <a:gd name="connsiteY16" fmla="*/ 1761744 h 2866339"/>
                    <a:gd name="connsiteX17" fmla="*/ 1111910 w 1669084"/>
                    <a:gd name="connsiteY17" fmla="*/ 1615440 h 2866339"/>
                    <a:gd name="connsiteX18" fmla="*/ 1192377 w 1669084"/>
                    <a:gd name="connsiteY18" fmla="*/ 1534973 h 2866339"/>
                    <a:gd name="connsiteX19" fmla="*/ 1265529 w 1669084"/>
                    <a:gd name="connsiteY19" fmla="*/ 1425245 h 2866339"/>
                    <a:gd name="connsiteX20" fmla="*/ 1338681 w 1669084"/>
                    <a:gd name="connsiteY20" fmla="*/ 1264311 h 2866339"/>
                    <a:gd name="connsiteX21" fmla="*/ 1367942 w 1669084"/>
                    <a:gd name="connsiteY21" fmla="*/ 1198474 h 2866339"/>
                    <a:gd name="connsiteX22" fmla="*/ 1353312 w 1669084"/>
                    <a:gd name="connsiteY22" fmla="*/ 1154583 h 2866339"/>
                    <a:gd name="connsiteX23" fmla="*/ 1316736 w 1669084"/>
                    <a:gd name="connsiteY23" fmla="*/ 1103376 h 2866339"/>
                    <a:gd name="connsiteX24" fmla="*/ 1353312 w 1669084"/>
                    <a:gd name="connsiteY24" fmla="*/ 1052170 h 2866339"/>
                    <a:gd name="connsiteX25" fmla="*/ 1477670 w 1669084"/>
                    <a:gd name="connsiteY25" fmla="*/ 935127 h 2866339"/>
                    <a:gd name="connsiteX26" fmla="*/ 1587398 w 1669084"/>
                    <a:gd name="connsiteY26" fmla="*/ 810768 h 2866339"/>
                    <a:gd name="connsiteX27" fmla="*/ 1616659 w 1669084"/>
                    <a:gd name="connsiteY27" fmla="*/ 642519 h 2866339"/>
                    <a:gd name="connsiteX28" fmla="*/ 1623974 w 1669084"/>
                    <a:gd name="connsiteY28" fmla="*/ 591312 h 2866339"/>
                    <a:gd name="connsiteX29" fmla="*/ 1623974 w 1669084"/>
                    <a:gd name="connsiteY29" fmla="*/ 562051 h 2866339"/>
                    <a:gd name="connsiteX30" fmla="*/ 1353312 w 1669084"/>
                    <a:gd name="connsiteY30" fmla="*/ 291389 h 2866339"/>
                    <a:gd name="connsiteX31" fmla="*/ 1126541 w 1669084"/>
                    <a:gd name="connsiteY31" fmla="*/ 254813 h 2866339"/>
                    <a:gd name="connsiteX32" fmla="*/ 841248 w 1669084"/>
                    <a:gd name="connsiteY32" fmla="*/ 210922 h 2866339"/>
                    <a:gd name="connsiteX33" fmla="*/ 687629 w 1669084"/>
                    <a:gd name="connsiteY33" fmla="*/ 123139 h 2866339"/>
                    <a:gd name="connsiteX34" fmla="*/ 541325 w 1669084"/>
                    <a:gd name="connsiteY34" fmla="*/ 93879 h 2866339"/>
                    <a:gd name="connsiteX35" fmla="*/ 475488 w 1669084"/>
                    <a:gd name="connsiteY35" fmla="*/ 108509 h 2866339"/>
                    <a:gd name="connsiteX36" fmla="*/ 336499 w 1669084"/>
                    <a:gd name="connsiteY36" fmla="*/ 57303 h 2866339"/>
                    <a:gd name="connsiteX37" fmla="*/ 212141 w 1669084"/>
                    <a:gd name="connsiteY37" fmla="*/ 6096 h 2866339"/>
                    <a:gd name="connsiteX38" fmla="*/ 131673 w 1669084"/>
                    <a:gd name="connsiteY38" fmla="*/ 20727 h 2866339"/>
                    <a:gd name="connsiteX39" fmla="*/ 65837 w 1669084"/>
                    <a:gd name="connsiteY39" fmla="*/ 57303 h 2866339"/>
                    <a:gd name="connsiteX40" fmla="*/ 58521 w 1669084"/>
                    <a:gd name="connsiteY40" fmla="*/ 123139 h 28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69084" h="2866339">
                      <a:moveTo>
                        <a:pt x="0" y="2866339"/>
                      </a:moveTo>
                      <a:cubicBezTo>
                        <a:pt x="46329" y="2857195"/>
                        <a:pt x="92659" y="2848052"/>
                        <a:pt x="131673" y="2844394"/>
                      </a:cubicBezTo>
                      <a:cubicBezTo>
                        <a:pt x="170687" y="2840737"/>
                        <a:pt x="204825" y="2848052"/>
                        <a:pt x="234086" y="2844394"/>
                      </a:cubicBezTo>
                      <a:cubicBezTo>
                        <a:pt x="263347" y="2840736"/>
                        <a:pt x="269443" y="2841955"/>
                        <a:pt x="307238" y="2822448"/>
                      </a:cubicBezTo>
                      <a:cubicBezTo>
                        <a:pt x="345033" y="2802941"/>
                        <a:pt x="424281" y="2757831"/>
                        <a:pt x="460857" y="2727351"/>
                      </a:cubicBezTo>
                      <a:cubicBezTo>
                        <a:pt x="497433" y="2696871"/>
                        <a:pt x="505968" y="2663952"/>
                        <a:pt x="526694" y="2639568"/>
                      </a:cubicBezTo>
                      <a:cubicBezTo>
                        <a:pt x="547420" y="2615184"/>
                        <a:pt x="565709" y="2596897"/>
                        <a:pt x="585216" y="2581047"/>
                      </a:cubicBezTo>
                      <a:cubicBezTo>
                        <a:pt x="604723" y="2565198"/>
                        <a:pt x="633984" y="2563978"/>
                        <a:pt x="643737" y="2544471"/>
                      </a:cubicBezTo>
                      <a:cubicBezTo>
                        <a:pt x="653491" y="2524964"/>
                        <a:pt x="640079" y="2482291"/>
                        <a:pt x="643737" y="2464003"/>
                      </a:cubicBezTo>
                      <a:cubicBezTo>
                        <a:pt x="647395" y="2445715"/>
                        <a:pt x="641299" y="2455469"/>
                        <a:pt x="665683" y="2434743"/>
                      </a:cubicBezTo>
                      <a:cubicBezTo>
                        <a:pt x="690067" y="2414017"/>
                        <a:pt x="757123" y="2367687"/>
                        <a:pt x="790041" y="2339645"/>
                      </a:cubicBezTo>
                      <a:cubicBezTo>
                        <a:pt x="822959" y="2311603"/>
                        <a:pt x="848563" y="2300631"/>
                        <a:pt x="863193" y="2266493"/>
                      </a:cubicBezTo>
                      <a:cubicBezTo>
                        <a:pt x="877824" y="2232355"/>
                        <a:pt x="876605" y="2175053"/>
                        <a:pt x="877824" y="2134819"/>
                      </a:cubicBezTo>
                      <a:cubicBezTo>
                        <a:pt x="879043" y="2094585"/>
                        <a:pt x="868071" y="2054352"/>
                        <a:pt x="870509" y="2025091"/>
                      </a:cubicBezTo>
                      <a:cubicBezTo>
                        <a:pt x="872947" y="1995830"/>
                        <a:pt x="882701" y="1983639"/>
                        <a:pt x="892454" y="1959255"/>
                      </a:cubicBezTo>
                      <a:cubicBezTo>
                        <a:pt x="902207" y="1934871"/>
                        <a:pt x="908303" y="1911706"/>
                        <a:pt x="929030" y="1878787"/>
                      </a:cubicBezTo>
                      <a:cubicBezTo>
                        <a:pt x="949757" y="1845868"/>
                        <a:pt x="986333" y="1805635"/>
                        <a:pt x="1016813" y="1761744"/>
                      </a:cubicBezTo>
                      <a:cubicBezTo>
                        <a:pt x="1047293" y="1717853"/>
                        <a:pt x="1082649" y="1653235"/>
                        <a:pt x="1111910" y="1615440"/>
                      </a:cubicBezTo>
                      <a:cubicBezTo>
                        <a:pt x="1141171" y="1577645"/>
                        <a:pt x="1166774" y="1566672"/>
                        <a:pt x="1192377" y="1534973"/>
                      </a:cubicBezTo>
                      <a:cubicBezTo>
                        <a:pt x="1217980" y="1503274"/>
                        <a:pt x="1241145" y="1470355"/>
                        <a:pt x="1265529" y="1425245"/>
                      </a:cubicBezTo>
                      <a:cubicBezTo>
                        <a:pt x="1289913" y="1380135"/>
                        <a:pt x="1321612" y="1302106"/>
                        <a:pt x="1338681" y="1264311"/>
                      </a:cubicBezTo>
                      <a:cubicBezTo>
                        <a:pt x="1355750" y="1226516"/>
                        <a:pt x="1365503" y="1216762"/>
                        <a:pt x="1367942" y="1198474"/>
                      </a:cubicBezTo>
                      <a:cubicBezTo>
                        <a:pt x="1370381" y="1180186"/>
                        <a:pt x="1361846" y="1170433"/>
                        <a:pt x="1353312" y="1154583"/>
                      </a:cubicBezTo>
                      <a:cubicBezTo>
                        <a:pt x="1344778" y="1138733"/>
                        <a:pt x="1316736" y="1120445"/>
                        <a:pt x="1316736" y="1103376"/>
                      </a:cubicBezTo>
                      <a:cubicBezTo>
                        <a:pt x="1316736" y="1086307"/>
                        <a:pt x="1326490" y="1080212"/>
                        <a:pt x="1353312" y="1052170"/>
                      </a:cubicBezTo>
                      <a:cubicBezTo>
                        <a:pt x="1380134" y="1024128"/>
                        <a:pt x="1438656" y="975361"/>
                        <a:pt x="1477670" y="935127"/>
                      </a:cubicBezTo>
                      <a:cubicBezTo>
                        <a:pt x="1516684" y="894893"/>
                        <a:pt x="1564233" y="859536"/>
                        <a:pt x="1587398" y="810768"/>
                      </a:cubicBezTo>
                      <a:cubicBezTo>
                        <a:pt x="1610563" y="762000"/>
                        <a:pt x="1610563" y="679095"/>
                        <a:pt x="1616659" y="642519"/>
                      </a:cubicBezTo>
                      <a:cubicBezTo>
                        <a:pt x="1622755" y="605943"/>
                        <a:pt x="1622755" y="604723"/>
                        <a:pt x="1623974" y="591312"/>
                      </a:cubicBezTo>
                      <a:cubicBezTo>
                        <a:pt x="1625193" y="577901"/>
                        <a:pt x="1669084" y="612038"/>
                        <a:pt x="1623974" y="562051"/>
                      </a:cubicBezTo>
                      <a:cubicBezTo>
                        <a:pt x="1578864" y="512064"/>
                        <a:pt x="1436217" y="342595"/>
                        <a:pt x="1353312" y="291389"/>
                      </a:cubicBezTo>
                      <a:cubicBezTo>
                        <a:pt x="1270407" y="240183"/>
                        <a:pt x="1126541" y="254813"/>
                        <a:pt x="1126541" y="254813"/>
                      </a:cubicBezTo>
                      <a:cubicBezTo>
                        <a:pt x="1041197" y="241402"/>
                        <a:pt x="914400" y="232868"/>
                        <a:pt x="841248" y="210922"/>
                      </a:cubicBezTo>
                      <a:cubicBezTo>
                        <a:pt x="768096" y="188976"/>
                        <a:pt x="737616" y="142646"/>
                        <a:pt x="687629" y="123139"/>
                      </a:cubicBezTo>
                      <a:cubicBezTo>
                        <a:pt x="637642" y="103632"/>
                        <a:pt x="576682" y="96317"/>
                        <a:pt x="541325" y="93879"/>
                      </a:cubicBezTo>
                      <a:cubicBezTo>
                        <a:pt x="505968" y="91441"/>
                        <a:pt x="509626" y="114605"/>
                        <a:pt x="475488" y="108509"/>
                      </a:cubicBezTo>
                      <a:cubicBezTo>
                        <a:pt x="441350" y="102413"/>
                        <a:pt x="380390" y="74372"/>
                        <a:pt x="336499" y="57303"/>
                      </a:cubicBezTo>
                      <a:cubicBezTo>
                        <a:pt x="292608" y="40234"/>
                        <a:pt x="246279" y="12192"/>
                        <a:pt x="212141" y="6096"/>
                      </a:cubicBezTo>
                      <a:cubicBezTo>
                        <a:pt x="178003" y="0"/>
                        <a:pt x="156057" y="12193"/>
                        <a:pt x="131673" y="20727"/>
                      </a:cubicBezTo>
                      <a:cubicBezTo>
                        <a:pt x="107289" y="29261"/>
                        <a:pt x="78029" y="40234"/>
                        <a:pt x="65837" y="57303"/>
                      </a:cubicBezTo>
                      <a:cubicBezTo>
                        <a:pt x="53645" y="74372"/>
                        <a:pt x="60960" y="109728"/>
                        <a:pt x="58521" y="123139"/>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3" name="Freeform 52"/>
                <p:cNvSpPr/>
                <p:nvPr/>
              </p:nvSpPr>
              <p:spPr>
                <a:xfrm>
                  <a:off x="10493654" y="3257702"/>
                  <a:ext cx="1789786" cy="3193086"/>
                </a:xfrm>
                <a:custGeom>
                  <a:avLst/>
                  <a:gdLst>
                    <a:gd name="connsiteX0" fmla="*/ 1517904 w 1789786"/>
                    <a:gd name="connsiteY0" fmla="*/ 363322 h 3193086"/>
                    <a:gd name="connsiteX1" fmla="*/ 1459383 w 1789786"/>
                    <a:gd name="connsiteY1" fmla="*/ 304800 h 3193086"/>
                    <a:gd name="connsiteX2" fmla="*/ 1430122 w 1789786"/>
                    <a:gd name="connsiteY2" fmla="*/ 253594 h 3193086"/>
                    <a:gd name="connsiteX3" fmla="*/ 1386231 w 1789786"/>
                    <a:gd name="connsiteY3" fmla="*/ 224333 h 3193086"/>
                    <a:gd name="connsiteX4" fmla="*/ 1298448 w 1789786"/>
                    <a:gd name="connsiteY4" fmla="*/ 224333 h 3193086"/>
                    <a:gd name="connsiteX5" fmla="*/ 1269188 w 1789786"/>
                    <a:gd name="connsiteY5" fmla="*/ 202388 h 3193086"/>
                    <a:gd name="connsiteX6" fmla="*/ 1276503 w 1789786"/>
                    <a:gd name="connsiteY6" fmla="*/ 143866 h 3193086"/>
                    <a:gd name="connsiteX7" fmla="*/ 1276503 w 1789786"/>
                    <a:gd name="connsiteY7" fmla="*/ 41453 h 3193086"/>
                    <a:gd name="connsiteX8" fmla="*/ 1247242 w 1789786"/>
                    <a:gd name="connsiteY8" fmla="*/ 26823 h 3193086"/>
                    <a:gd name="connsiteX9" fmla="*/ 1130199 w 1789786"/>
                    <a:gd name="connsiteY9" fmla="*/ 12192 h 3193086"/>
                    <a:gd name="connsiteX10" fmla="*/ 1020471 w 1789786"/>
                    <a:gd name="connsiteY10" fmla="*/ 12192 h 3193086"/>
                    <a:gd name="connsiteX11" fmla="*/ 918058 w 1789786"/>
                    <a:gd name="connsiteY11" fmla="*/ 85344 h 3193086"/>
                    <a:gd name="connsiteX12" fmla="*/ 815645 w 1789786"/>
                    <a:gd name="connsiteY12" fmla="*/ 143866 h 3193086"/>
                    <a:gd name="connsiteX13" fmla="*/ 749808 w 1789786"/>
                    <a:gd name="connsiteY13" fmla="*/ 173127 h 3193086"/>
                    <a:gd name="connsiteX14" fmla="*/ 691287 w 1789786"/>
                    <a:gd name="connsiteY14" fmla="*/ 129236 h 3193086"/>
                    <a:gd name="connsiteX15" fmla="*/ 603504 w 1789786"/>
                    <a:gd name="connsiteY15" fmla="*/ 107290 h 3193086"/>
                    <a:gd name="connsiteX16" fmla="*/ 442570 w 1789786"/>
                    <a:gd name="connsiteY16" fmla="*/ 173127 h 3193086"/>
                    <a:gd name="connsiteX17" fmla="*/ 391364 w 1789786"/>
                    <a:gd name="connsiteY17" fmla="*/ 224333 h 3193086"/>
                    <a:gd name="connsiteX18" fmla="*/ 245060 w 1789786"/>
                    <a:gd name="connsiteY18" fmla="*/ 268224 h 3193086"/>
                    <a:gd name="connsiteX19" fmla="*/ 230429 w 1789786"/>
                    <a:gd name="connsiteY19" fmla="*/ 356007 h 3193086"/>
                    <a:gd name="connsiteX20" fmla="*/ 245060 w 1789786"/>
                    <a:gd name="connsiteY20" fmla="*/ 494996 h 3193086"/>
                    <a:gd name="connsiteX21" fmla="*/ 106071 w 1789786"/>
                    <a:gd name="connsiteY21" fmla="*/ 597408 h 3193086"/>
                    <a:gd name="connsiteX22" fmla="*/ 76810 w 1789786"/>
                    <a:gd name="connsiteY22" fmla="*/ 685191 h 3193086"/>
                    <a:gd name="connsiteX23" fmla="*/ 40234 w 1789786"/>
                    <a:gd name="connsiteY23" fmla="*/ 787604 h 3193086"/>
                    <a:gd name="connsiteX24" fmla="*/ 32919 w 1789786"/>
                    <a:gd name="connsiteY24" fmla="*/ 904647 h 3193086"/>
                    <a:gd name="connsiteX25" fmla="*/ 3658 w 1789786"/>
                    <a:gd name="connsiteY25" fmla="*/ 948538 h 3193086"/>
                    <a:gd name="connsiteX26" fmla="*/ 10973 w 1789786"/>
                    <a:gd name="connsiteY26" fmla="*/ 1007060 h 3193086"/>
                    <a:gd name="connsiteX27" fmla="*/ 18288 w 1789786"/>
                    <a:gd name="connsiteY27" fmla="*/ 1094842 h 3193086"/>
                    <a:gd name="connsiteX28" fmla="*/ 3658 w 1789786"/>
                    <a:gd name="connsiteY28" fmla="*/ 1248461 h 3193086"/>
                    <a:gd name="connsiteX29" fmla="*/ 10973 w 1789786"/>
                    <a:gd name="connsiteY29" fmla="*/ 1394765 h 3193086"/>
                    <a:gd name="connsiteX30" fmla="*/ 40234 w 1789786"/>
                    <a:gd name="connsiteY30" fmla="*/ 1467917 h 3193086"/>
                    <a:gd name="connsiteX31" fmla="*/ 47549 w 1789786"/>
                    <a:gd name="connsiteY31" fmla="*/ 1519124 h 3193086"/>
                    <a:gd name="connsiteX32" fmla="*/ 142647 w 1789786"/>
                    <a:gd name="connsiteY32" fmla="*/ 1592276 h 3193086"/>
                    <a:gd name="connsiteX33" fmla="*/ 223114 w 1789786"/>
                    <a:gd name="connsiteY33" fmla="*/ 1665428 h 3193086"/>
                    <a:gd name="connsiteX34" fmla="*/ 318212 w 1789786"/>
                    <a:gd name="connsiteY34" fmla="*/ 1789786 h 3193086"/>
                    <a:gd name="connsiteX35" fmla="*/ 384048 w 1789786"/>
                    <a:gd name="connsiteY35" fmla="*/ 1848308 h 3193086"/>
                    <a:gd name="connsiteX36" fmla="*/ 464516 w 1789786"/>
                    <a:gd name="connsiteY36" fmla="*/ 1899514 h 3193086"/>
                    <a:gd name="connsiteX37" fmla="*/ 530352 w 1789786"/>
                    <a:gd name="connsiteY37" fmla="*/ 1884884 h 3193086"/>
                    <a:gd name="connsiteX38" fmla="*/ 610820 w 1789786"/>
                    <a:gd name="connsiteY38" fmla="*/ 1870253 h 3193086"/>
                    <a:gd name="connsiteX39" fmla="*/ 669341 w 1789786"/>
                    <a:gd name="connsiteY39" fmla="*/ 1877568 h 3193086"/>
                    <a:gd name="connsiteX40" fmla="*/ 735178 w 1789786"/>
                    <a:gd name="connsiteY40" fmla="*/ 1862938 h 3193086"/>
                    <a:gd name="connsiteX41" fmla="*/ 837591 w 1789786"/>
                    <a:gd name="connsiteY41" fmla="*/ 1826362 h 3193086"/>
                    <a:gd name="connsiteX42" fmla="*/ 910743 w 1789786"/>
                    <a:gd name="connsiteY42" fmla="*/ 1833677 h 3193086"/>
                    <a:gd name="connsiteX43" fmla="*/ 932688 w 1789786"/>
                    <a:gd name="connsiteY43" fmla="*/ 1870253 h 3193086"/>
                    <a:gd name="connsiteX44" fmla="*/ 991210 w 1789786"/>
                    <a:gd name="connsiteY44" fmla="*/ 1899514 h 3193086"/>
                    <a:gd name="connsiteX45" fmla="*/ 1020471 w 1789786"/>
                    <a:gd name="connsiteY45" fmla="*/ 1877568 h 3193086"/>
                    <a:gd name="connsiteX46" fmla="*/ 1086308 w 1789786"/>
                    <a:gd name="connsiteY46" fmla="*/ 1906829 h 3193086"/>
                    <a:gd name="connsiteX47" fmla="*/ 1093623 w 1789786"/>
                    <a:gd name="connsiteY47" fmla="*/ 1943405 h 3193086"/>
                    <a:gd name="connsiteX48" fmla="*/ 1078992 w 1789786"/>
                    <a:gd name="connsiteY48" fmla="*/ 1979981 h 3193086"/>
                    <a:gd name="connsiteX49" fmla="*/ 1093623 w 1789786"/>
                    <a:gd name="connsiteY49" fmla="*/ 2023872 h 3193086"/>
                    <a:gd name="connsiteX50" fmla="*/ 1086308 w 1789786"/>
                    <a:gd name="connsiteY50" fmla="*/ 2118970 h 3193086"/>
                    <a:gd name="connsiteX51" fmla="*/ 1122884 w 1789786"/>
                    <a:gd name="connsiteY51" fmla="*/ 2192122 h 3193086"/>
                    <a:gd name="connsiteX52" fmla="*/ 1181405 w 1789786"/>
                    <a:gd name="connsiteY52" fmla="*/ 2236013 h 3193086"/>
                    <a:gd name="connsiteX53" fmla="*/ 1225296 w 1789786"/>
                    <a:gd name="connsiteY53" fmla="*/ 2272589 h 3193086"/>
                    <a:gd name="connsiteX54" fmla="*/ 1225296 w 1789786"/>
                    <a:gd name="connsiteY54" fmla="*/ 2301850 h 3193086"/>
                    <a:gd name="connsiteX55" fmla="*/ 1239927 w 1789786"/>
                    <a:gd name="connsiteY55" fmla="*/ 2353056 h 3193086"/>
                    <a:gd name="connsiteX56" fmla="*/ 1239927 w 1789786"/>
                    <a:gd name="connsiteY56" fmla="*/ 2433524 h 3193086"/>
                    <a:gd name="connsiteX57" fmla="*/ 1203351 w 1789786"/>
                    <a:gd name="connsiteY57" fmla="*/ 2492045 h 3193086"/>
                    <a:gd name="connsiteX58" fmla="*/ 1210666 w 1789786"/>
                    <a:gd name="connsiteY58" fmla="*/ 2535936 h 3193086"/>
                    <a:gd name="connsiteX59" fmla="*/ 1174090 w 1789786"/>
                    <a:gd name="connsiteY59" fmla="*/ 2587143 h 3193086"/>
                    <a:gd name="connsiteX60" fmla="*/ 1174090 w 1789786"/>
                    <a:gd name="connsiteY60" fmla="*/ 2645664 h 3193086"/>
                    <a:gd name="connsiteX61" fmla="*/ 1203351 w 1789786"/>
                    <a:gd name="connsiteY61" fmla="*/ 2696871 h 3193086"/>
                    <a:gd name="connsiteX62" fmla="*/ 1203351 w 1789786"/>
                    <a:gd name="connsiteY62" fmla="*/ 2748077 h 3193086"/>
                    <a:gd name="connsiteX63" fmla="*/ 1247242 w 1789786"/>
                    <a:gd name="connsiteY63" fmla="*/ 2784653 h 3193086"/>
                    <a:gd name="connsiteX64" fmla="*/ 1291133 w 1789786"/>
                    <a:gd name="connsiteY64" fmla="*/ 2821229 h 3193086"/>
                    <a:gd name="connsiteX65" fmla="*/ 1298448 w 1789786"/>
                    <a:gd name="connsiteY65" fmla="*/ 2879751 h 3193086"/>
                    <a:gd name="connsiteX66" fmla="*/ 1327709 w 1789786"/>
                    <a:gd name="connsiteY66" fmla="*/ 2960218 h 3193086"/>
                    <a:gd name="connsiteX67" fmla="*/ 1364285 w 1789786"/>
                    <a:gd name="connsiteY67" fmla="*/ 2982164 h 3193086"/>
                    <a:gd name="connsiteX68" fmla="*/ 1386231 w 1789786"/>
                    <a:gd name="connsiteY68" fmla="*/ 3040685 h 3193086"/>
                    <a:gd name="connsiteX69" fmla="*/ 1415492 w 1789786"/>
                    <a:gd name="connsiteY69" fmla="*/ 3062631 h 3193086"/>
                    <a:gd name="connsiteX70" fmla="*/ 1452068 w 1789786"/>
                    <a:gd name="connsiteY70" fmla="*/ 3062631 h 3193086"/>
                    <a:gd name="connsiteX71" fmla="*/ 1510589 w 1789786"/>
                    <a:gd name="connsiteY71" fmla="*/ 3062631 h 3193086"/>
                    <a:gd name="connsiteX72" fmla="*/ 1722730 w 1789786"/>
                    <a:gd name="connsiteY72" fmla="*/ 2279904 h 3193086"/>
                    <a:gd name="connsiteX73" fmla="*/ 1788567 w 1789786"/>
                    <a:gd name="connsiteY73" fmla="*/ 1138733 h 3193086"/>
                    <a:gd name="connsiteX74" fmla="*/ 1730045 w 1789786"/>
                    <a:gd name="connsiteY74" fmla="*/ 502311 h 3193086"/>
                    <a:gd name="connsiteX75" fmla="*/ 1517904 w 1789786"/>
                    <a:gd name="connsiteY75" fmla="*/ 363322 h 31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86" h="3193086">
                      <a:moveTo>
                        <a:pt x="1517904" y="363322"/>
                      </a:moveTo>
                      <a:cubicBezTo>
                        <a:pt x="1472794" y="330404"/>
                        <a:pt x="1474013" y="323088"/>
                        <a:pt x="1459383" y="304800"/>
                      </a:cubicBezTo>
                      <a:cubicBezTo>
                        <a:pt x="1444753" y="286512"/>
                        <a:pt x="1442314" y="267005"/>
                        <a:pt x="1430122" y="253594"/>
                      </a:cubicBezTo>
                      <a:cubicBezTo>
                        <a:pt x="1417930" y="240183"/>
                        <a:pt x="1408177" y="229210"/>
                        <a:pt x="1386231" y="224333"/>
                      </a:cubicBezTo>
                      <a:cubicBezTo>
                        <a:pt x="1364285" y="219456"/>
                        <a:pt x="1317955" y="227991"/>
                        <a:pt x="1298448" y="224333"/>
                      </a:cubicBezTo>
                      <a:cubicBezTo>
                        <a:pt x="1278941" y="220676"/>
                        <a:pt x="1272845" y="215799"/>
                        <a:pt x="1269188" y="202388"/>
                      </a:cubicBezTo>
                      <a:cubicBezTo>
                        <a:pt x="1265531" y="188977"/>
                        <a:pt x="1275284" y="170688"/>
                        <a:pt x="1276503" y="143866"/>
                      </a:cubicBezTo>
                      <a:cubicBezTo>
                        <a:pt x="1277722" y="117044"/>
                        <a:pt x="1281380" y="60960"/>
                        <a:pt x="1276503" y="41453"/>
                      </a:cubicBezTo>
                      <a:cubicBezTo>
                        <a:pt x="1271626" y="21946"/>
                        <a:pt x="1271626" y="31700"/>
                        <a:pt x="1247242" y="26823"/>
                      </a:cubicBezTo>
                      <a:cubicBezTo>
                        <a:pt x="1222858" y="21946"/>
                        <a:pt x="1167994" y="14630"/>
                        <a:pt x="1130199" y="12192"/>
                      </a:cubicBezTo>
                      <a:cubicBezTo>
                        <a:pt x="1092404" y="9754"/>
                        <a:pt x="1055828" y="0"/>
                        <a:pt x="1020471" y="12192"/>
                      </a:cubicBezTo>
                      <a:cubicBezTo>
                        <a:pt x="985114" y="24384"/>
                        <a:pt x="952196" y="63398"/>
                        <a:pt x="918058" y="85344"/>
                      </a:cubicBezTo>
                      <a:cubicBezTo>
                        <a:pt x="883920" y="107290"/>
                        <a:pt x="843687" y="129236"/>
                        <a:pt x="815645" y="143866"/>
                      </a:cubicBezTo>
                      <a:cubicBezTo>
                        <a:pt x="787603" y="158496"/>
                        <a:pt x="770534" y="175565"/>
                        <a:pt x="749808" y="173127"/>
                      </a:cubicBezTo>
                      <a:cubicBezTo>
                        <a:pt x="729082" y="170689"/>
                        <a:pt x="715671" y="140209"/>
                        <a:pt x="691287" y="129236"/>
                      </a:cubicBezTo>
                      <a:cubicBezTo>
                        <a:pt x="666903" y="118263"/>
                        <a:pt x="644957" y="99975"/>
                        <a:pt x="603504" y="107290"/>
                      </a:cubicBezTo>
                      <a:cubicBezTo>
                        <a:pt x="562051" y="114605"/>
                        <a:pt x="477927" y="153620"/>
                        <a:pt x="442570" y="173127"/>
                      </a:cubicBezTo>
                      <a:cubicBezTo>
                        <a:pt x="407213" y="192634"/>
                        <a:pt x="424282" y="208484"/>
                        <a:pt x="391364" y="224333"/>
                      </a:cubicBezTo>
                      <a:cubicBezTo>
                        <a:pt x="358446" y="240182"/>
                        <a:pt x="271883" y="246278"/>
                        <a:pt x="245060" y="268224"/>
                      </a:cubicBezTo>
                      <a:cubicBezTo>
                        <a:pt x="218238" y="290170"/>
                        <a:pt x="230429" y="318212"/>
                        <a:pt x="230429" y="356007"/>
                      </a:cubicBezTo>
                      <a:cubicBezTo>
                        <a:pt x="230429" y="393802"/>
                        <a:pt x="265786" y="454763"/>
                        <a:pt x="245060" y="494996"/>
                      </a:cubicBezTo>
                      <a:cubicBezTo>
                        <a:pt x="224334" y="535229"/>
                        <a:pt x="134113" y="565709"/>
                        <a:pt x="106071" y="597408"/>
                      </a:cubicBezTo>
                      <a:cubicBezTo>
                        <a:pt x="78029" y="629107"/>
                        <a:pt x="87783" y="653492"/>
                        <a:pt x="76810" y="685191"/>
                      </a:cubicBezTo>
                      <a:cubicBezTo>
                        <a:pt x="65837" y="716890"/>
                        <a:pt x="47549" y="751028"/>
                        <a:pt x="40234" y="787604"/>
                      </a:cubicBezTo>
                      <a:cubicBezTo>
                        <a:pt x="32919" y="824180"/>
                        <a:pt x="39015" y="877825"/>
                        <a:pt x="32919" y="904647"/>
                      </a:cubicBezTo>
                      <a:cubicBezTo>
                        <a:pt x="26823" y="931469"/>
                        <a:pt x="7316" y="931469"/>
                        <a:pt x="3658" y="948538"/>
                      </a:cubicBezTo>
                      <a:cubicBezTo>
                        <a:pt x="0" y="965607"/>
                        <a:pt x="8535" y="982676"/>
                        <a:pt x="10973" y="1007060"/>
                      </a:cubicBezTo>
                      <a:cubicBezTo>
                        <a:pt x="13411" y="1031444"/>
                        <a:pt x="19507" y="1054609"/>
                        <a:pt x="18288" y="1094842"/>
                      </a:cubicBezTo>
                      <a:cubicBezTo>
                        <a:pt x="17069" y="1135076"/>
                        <a:pt x="4877" y="1198474"/>
                        <a:pt x="3658" y="1248461"/>
                      </a:cubicBezTo>
                      <a:cubicBezTo>
                        <a:pt x="2439" y="1298448"/>
                        <a:pt x="4877" y="1358189"/>
                        <a:pt x="10973" y="1394765"/>
                      </a:cubicBezTo>
                      <a:cubicBezTo>
                        <a:pt x="17069" y="1431341"/>
                        <a:pt x="34138" y="1447190"/>
                        <a:pt x="40234" y="1467917"/>
                      </a:cubicBezTo>
                      <a:cubicBezTo>
                        <a:pt x="46330" y="1488644"/>
                        <a:pt x="30480" y="1498398"/>
                        <a:pt x="47549" y="1519124"/>
                      </a:cubicBezTo>
                      <a:cubicBezTo>
                        <a:pt x="64618" y="1539851"/>
                        <a:pt x="113386" y="1567892"/>
                        <a:pt x="142647" y="1592276"/>
                      </a:cubicBezTo>
                      <a:cubicBezTo>
                        <a:pt x="171908" y="1616660"/>
                        <a:pt x="193853" y="1632510"/>
                        <a:pt x="223114" y="1665428"/>
                      </a:cubicBezTo>
                      <a:cubicBezTo>
                        <a:pt x="252375" y="1698346"/>
                        <a:pt x="291390" y="1759306"/>
                        <a:pt x="318212" y="1789786"/>
                      </a:cubicBezTo>
                      <a:cubicBezTo>
                        <a:pt x="345034" y="1820266"/>
                        <a:pt x="359664" y="1830020"/>
                        <a:pt x="384048" y="1848308"/>
                      </a:cubicBezTo>
                      <a:cubicBezTo>
                        <a:pt x="408432" y="1866596"/>
                        <a:pt x="440132" y="1893418"/>
                        <a:pt x="464516" y="1899514"/>
                      </a:cubicBezTo>
                      <a:cubicBezTo>
                        <a:pt x="488900" y="1905610"/>
                        <a:pt x="505968" y="1889761"/>
                        <a:pt x="530352" y="1884884"/>
                      </a:cubicBezTo>
                      <a:cubicBezTo>
                        <a:pt x="554736" y="1880007"/>
                        <a:pt x="587655" y="1871472"/>
                        <a:pt x="610820" y="1870253"/>
                      </a:cubicBezTo>
                      <a:cubicBezTo>
                        <a:pt x="633985" y="1869034"/>
                        <a:pt x="648615" y="1878787"/>
                        <a:pt x="669341" y="1877568"/>
                      </a:cubicBezTo>
                      <a:cubicBezTo>
                        <a:pt x="690067" y="1876349"/>
                        <a:pt x="707136" y="1871472"/>
                        <a:pt x="735178" y="1862938"/>
                      </a:cubicBezTo>
                      <a:cubicBezTo>
                        <a:pt x="763220" y="1854404"/>
                        <a:pt x="808330" y="1831239"/>
                        <a:pt x="837591" y="1826362"/>
                      </a:cubicBezTo>
                      <a:cubicBezTo>
                        <a:pt x="866852" y="1821485"/>
                        <a:pt x="894893" y="1826362"/>
                        <a:pt x="910743" y="1833677"/>
                      </a:cubicBezTo>
                      <a:cubicBezTo>
                        <a:pt x="926593" y="1840992"/>
                        <a:pt x="919277" y="1859280"/>
                        <a:pt x="932688" y="1870253"/>
                      </a:cubicBezTo>
                      <a:cubicBezTo>
                        <a:pt x="946099" y="1881226"/>
                        <a:pt x="976580" y="1898295"/>
                        <a:pt x="991210" y="1899514"/>
                      </a:cubicBezTo>
                      <a:cubicBezTo>
                        <a:pt x="1005840" y="1900733"/>
                        <a:pt x="1004621" y="1876349"/>
                        <a:pt x="1020471" y="1877568"/>
                      </a:cubicBezTo>
                      <a:cubicBezTo>
                        <a:pt x="1036321" y="1878787"/>
                        <a:pt x="1074116" y="1895856"/>
                        <a:pt x="1086308" y="1906829"/>
                      </a:cubicBezTo>
                      <a:cubicBezTo>
                        <a:pt x="1098500" y="1917802"/>
                        <a:pt x="1094842" y="1931213"/>
                        <a:pt x="1093623" y="1943405"/>
                      </a:cubicBezTo>
                      <a:cubicBezTo>
                        <a:pt x="1092404" y="1955597"/>
                        <a:pt x="1078992" y="1966570"/>
                        <a:pt x="1078992" y="1979981"/>
                      </a:cubicBezTo>
                      <a:cubicBezTo>
                        <a:pt x="1078992" y="1993392"/>
                        <a:pt x="1092404" y="2000707"/>
                        <a:pt x="1093623" y="2023872"/>
                      </a:cubicBezTo>
                      <a:cubicBezTo>
                        <a:pt x="1094842" y="2047037"/>
                        <a:pt x="1081431" y="2090928"/>
                        <a:pt x="1086308" y="2118970"/>
                      </a:cubicBezTo>
                      <a:cubicBezTo>
                        <a:pt x="1091185" y="2147012"/>
                        <a:pt x="1107035" y="2172615"/>
                        <a:pt x="1122884" y="2192122"/>
                      </a:cubicBezTo>
                      <a:cubicBezTo>
                        <a:pt x="1138734" y="2211629"/>
                        <a:pt x="1164336" y="2222602"/>
                        <a:pt x="1181405" y="2236013"/>
                      </a:cubicBezTo>
                      <a:cubicBezTo>
                        <a:pt x="1198474" y="2249424"/>
                        <a:pt x="1217981" y="2261616"/>
                        <a:pt x="1225296" y="2272589"/>
                      </a:cubicBezTo>
                      <a:cubicBezTo>
                        <a:pt x="1232611" y="2283562"/>
                        <a:pt x="1222858" y="2288439"/>
                        <a:pt x="1225296" y="2301850"/>
                      </a:cubicBezTo>
                      <a:cubicBezTo>
                        <a:pt x="1227735" y="2315261"/>
                        <a:pt x="1237489" y="2331110"/>
                        <a:pt x="1239927" y="2353056"/>
                      </a:cubicBezTo>
                      <a:cubicBezTo>
                        <a:pt x="1242366" y="2375002"/>
                        <a:pt x="1246023" y="2410359"/>
                        <a:pt x="1239927" y="2433524"/>
                      </a:cubicBezTo>
                      <a:cubicBezTo>
                        <a:pt x="1233831" y="2456689"/>
                        <a:pt x="1208228" y="2474976"/>
                        <a:pt x="1203351" y="2492045"/>
                      </a:cubicBezTo>
                      <a:cubicBezTo>
                        <a:pt x="1198474" y="2509114"/>
                        <a:pt x="1215543" y="2520086"/>
                        <a:pt x="1210666" y="2535936"/>
                      </a:cubicBezTo>
                      <a:cubicBezTo>
                        <a:pt x="1205789" y="2551786"/>
                        <a:pt x="1180186" y="2568855"/>
                        <a:pt x="1174090" y="2587143"/>
                      </a:cubicBezTo>
                      <a:cubicBezTo>
                        <a:pt x="1167994" y="2605431"/>
                        <a:pt x="1169213" y="2627376"/>
                        <a:pt x="1174090" y="2645664"/>
                      </a:cubicBezTo>
                      <a:cubicBezTo>
                        <a:pt x="1178967" y="2663952"/>
                        <a:pt x="1198474" y="2679802"/>
                        <a:pt x="1203351" y="2696871"/>
                      </a:cubicBezTo>
                      <a:cubicBezTo>
                        <a:pt x="1208228" y="2713940"/>
                        <a:pt x="1196036" y="2733447"/>
                        <a:pt x="1203351" y="2748077"/>
                      </a:cubicBezTo>
                      <a:cubicBezTo>
                        <a:pt x="1210666" y="2762707"/>
                        <a:pt x="1247242" y="2784653"/>
                        <a:pt x="1247242" y="2784653"/>
                      </a:cubicBezTo>
                      <a:cubicBezTo>
                        <a:pt x="1261872" y="2796845"/>
                        <a:pt x="1282599" y="2805379"/>
                        <a:pt x="1291133" y="2821229"/>
                      </a:cubicBezTo>
                      <a:cubicBezTo>
                        <a:pt x="1299667" y="2837079"/>
                        <a:pt x="1292352" y="2856586"/>
                        <a:pt x="1298448" y="2879751"/>
                      </a:cubicBezTo>
                      <a:cubicBezTo>
                        <a:pt x="1304544" y="2902916"/>
                        <a:pt x="1316736" y="2943149"/>
                        <a:pt x="1327709" y="2960218"/>
                      </a:cubicBezTo>
                      <a:cubicBezTo>
                        <a:pt x="1338682" y="2977287"/>
                        <a:pt x="1354531" y="2968753"/>
                        <a:pt x="1364285" y="2982164"/>
                      </a:cubicBezTo>
                      <a:cubicBezTo>
                        <a:pt x="1374039" y="2995575"/>
                        <a:pt x="1377697" y="3027274"/>
                        <a:pt x="1386231" y="3040685"/>
                      </a:cubicBezTo>
                      <a:cubicBezTo>
                        <a:pt x="1394766" y="3054096"/>
                        <a:pt x="1404519" y="3058973"/>
                        <a:pt x="1415492" y="3062631"/>
                      </a:cubicBezTo>
                      <a:cubicBezTo>
                        <a:pt x="1426465" y="3066289"/>
                        <a:pt x="1452068" y="3062631"/>
                        <a:pt x="1452068" y="3062631"/>
                      </a:cubicBezTo>
                      <a:cubicBezTo>
                        <a:pt x="1467917" y="3062631"/>
                        <a:pt x="1465479" y="3193086"/>
                        <a:pt x="1510589" y="3062631"/>
                      </a:cubicBezTo>
                      <a:cubicBezTo>
                        <a:pt x="1555699" y="2932177"/>
                        <a:pt x="1676400" y="2600554"/>
                        <a:pt x="1722730" y="2279904"/>
                      </a:cubicBezTo>
                      <a:cubicBezTo>
                        <a:pt x="1769060" y="1959254"/>
                        <a:pt x="1787348" y="1434998"/>
                        <a:pt x="1788567" y="1138733"/>
                      </a:cubicBezTo>
                      <a:cubicBezTo>
                        <a:pt x="1789786" y="842468"/>
                        <a:pt x="1775156" y="633985"/>
                        <a:pt x="1730045" y="502311"/>
                      </a:cubicBezTo>
                      <a:cubicBezTo>
                        <a:pt x="1684935" y="370638"/>
                        <a:pt x="1563014" y="396240"/>
                        <a:pt x="1517904" y="363322"/>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4" name="Freeform 53"/>
                <p:cNvSpPr/>
                <p:nvPr/>
              </p:nvSpPr>
              <p:spPr>
                <a:xfrm>
                  <a:off x="10839907" y="1697126"/>
                  <a:ext cx="1552042" cy="1736141"/>
                </a:xfrm>
                <a:custGeom>
                  <a:avLst/>
                  <a:gdLst>
                    <a:gd name="connsiteX0" fmla="*/ 176784 w 1552042"/>
                    <a:gd name="connsiteY0" fmla="*/ 1689812 h 1736141"/>
                    <a:gd name="connsiteX1" fmla="*/ 81687 w 1552042"/>
                    <a:gd name="connsiteY1" fmla="*/ 1733703 h 1736141"/>
                    <a:gd name="connsiteX2" fmla="*/ 74371 w 1552042"/>
                    <a:gd name="connsiteY2" fmla="*/ 1704442 h 1736141"/>
                    <a:gd name="connsiteX3" fmla="*/ 30480 w 1552042"/>
                    <a:gd name="connsiteY3" fmla="*/ 1675181 h 1736141"/>
                    <a:gd name="connsiteX4" fmla="*/ 15850 w 1552042"/>
                    <a:gd name="connsiteY4" fmla="*/ 1660551 h 1736141"/>
                    <a:gd name="connsiteX5" fmla="*/ 1219 w 1552042"/>
                    <a:gd name="connsiteY5" fmla="*/ 1433780 h 1736141"/>
                    <a:gd name="connsiteX6" fmla="*/ 8535 w 1552042"/>
                    <a:gd name="connsiteY6" fmla="*/ 1287476 h 1736141"/>
                    <a:gd name="connsiteX7" fmla="*/ 37795 w 1552042"/>
                    <a:gd name="connsiteY7" fmla="*/ 1243584 h 1736141"/>
                    <a:gd name="connsiteX8" fmla="*/ 81687 w 1552042"/>
                    <a:gd name="connsiteY8" fmla="*/ 1207008 h 1736141"/>
                    <a:gd name="connsiteX9" fmla="*/ 191415 w 1552042"/>
                    <a:gd name="connsiteY9" fmla="*/ 1221639 h 1736141"/>
                    <a:gd name="connsiteX10" fmla="*/ 271882 w 1552042"/>
                    <a:gd name="connsiteY10" fmla="*/ 1221639 h 1736141"/>
                    <a:gd name="connsiteX11" fmla="*/ 301143 w 1552042"/>
                    <a:gd name="connsiteY11" fmla="*/ 1207008 h 1736141"/>
                    <a:gd name="connsiteX12" fmla="*/ 286512 w 1552042"/>
                    <a:gd name="connsiteY12" fmla="*/ 1163117 h 1736141"/>
                    <a:gd name="connsiteX13" fmla="*/ 242621 w 1552042"/>
                    <a:gd name="connsiteY13" fmla="*/ 1111911 h 1736141"/>
                    <a:gd name="connsiteX14" fmla="*/ 213360 w 1552042"/>
                    <a:gd name="connsiteY14" fmla="*/ 1075335 h 1736141"/>
                    <a:gd name="connsiteX15" fmla="*/ 220675 w 1552042"/>
                    <a:gd name="connsiteY15" fmla="*/ 987552 h 1736141"/>
                    <a:gd name="connsiteX16" fmla="*/ 227991 w 1552042"/>
                    <a:gd name="connsiteY16" fmla="*/ 950976 h 1736141"/>
                    <a:gd name="connsiteX17" fmla="*/ 301143 w 1552042"/>
                    <a:gd name="connsiteY17" fmla="*/ 950976 h 1736141"/>
                    <a:gd name="connsiteX18" fmla="*/ 345034 w 1552042"/>
                    <a:gd name="connsiteY18" fmla="*/ 929031 h 1736141"/>
                    <a:gd name="connsiteX19" fmla="*/ 374295 w 1552042"/>
                    <a:gd name="connsiteY19" fmla="*/ 907085 h 1736141"/>
                    <a:gd name="connsiteX20" fmla="*/ 432816 w 1552042"/>
                    <a:gd name="connsiteY20" fmla="*/ 863194 h 1736141"/>
                    <a:gd name="connsiteX21" fmla="*/ 491338 w 1552042"/>
                    <a:gd name="connsiteY21" fmla="*/ 826618 h 1736141"/>
                    <a:gd name="connsiteX22" fmla="*/ 564490 w 1552042"/>
                    <a:gd name="connsiteY22" fmla="*/ 768096 h 1736141"/>
                    <a:gd name="connsiteX23" fmla="*/ 571805 w 1552042"/>
                    <a:gd name="connsiteY23" fmla="*/ 724205 h 1736141"/>
                    <a:gd name="connsiteX24" fmla="*/ 615696 w 1552042"/>
                    <a:gd name="connsiteY24" fmla="*/ 702260 h 1736141"/>
                    <a:gd name="connsiteX25" fmla="*/ 674218 w 1552042"/>
                    <a:gd name="connsiteY25" fmla="*/ 694944 h 1736141"/>
                    <a:gd name="connsiteX26" fmla="*/ 710794 w 1552042"/>
                    <a:gd name="connsiteY26" fmla="*/ 672999 h 1736141"/>
                    <a:gd name="connsiteX27" fmla="*/ 718109 w 1552042"/>
                    <a:gd name="connsiteY27" fmla="*/ 585216 h 1736141"/>
                    <a:gd name="connsiteX28" fmla="*/ 725424 w 1552042"/>
                    <a:gd name="connsiteY28" fmla="*/ 563271 h 1736141"/>
                    <a:gd name="connsiteX29" fmla="*/ 681533 w 1552042"/>
                    <a:gd name="connsiteY29" fmla="*/ 541325 h 1736141"/>
                    <a:gd name="connsiteX30" fmla="*/ 615696 w 1552042"/>
                    <a:gd name="connsiteY30" fmla="*/ 482804 h 1736141"/>
                    <a:gd name="connsiteX31" fmla="*/ 586435 w 1552042"/>
                    <a:gd name="connsiteY31" fmla="*/ 438912 h 1736141"/>
                    <a:gd name="connsiteX32" fmla="*/ 608381 w 1552042"/>
                    <a:gd name="connsiteY32" fmla="*/ 358445 h 1736141"/>
                    <a:gd name="connsiteX33" fmla="*/ 710794 w 1552042"/>
                    <a:gd name="connsiteY33" fmla="*/ 277978 h 1736141"/>
                    <a:gd name="connsiteX34" fmla="*/ 769315 w 1552042"/>
                    <a:gd name="connsiteY34" fmla="*/ 248717 h 1736141"/>
                    <a:gd name="connsiteX35" fmla="*/ 835152 w 1552042"/>
                    <a:gd name="connsiteY35" fmla="*/ 219456 h 1736141"/>
                    <a:gd name="connsiteX36" fmla="*/ 922935 w 1552042"/>
                    <a:gd name="connsiteY36" fmla="*/ 109728 h 1736141"/>
                    <a:gd name="connsiteX37" fmla="*/ 988771 w 1552042"/>
                    <a:gd name="connsiteY37" fmla="*/ 73152 h 1736141"/>
                    <a:gd name="connsiteX38" fmla="*/ 1061923 w 1552042"/>
                    <a:gd name="connsiteY38" fmla="*/ 43892 h 1736141"/>
                    <a:gd name="connsiteX39" fmla="*/ 1171651 w 1552042"/>
                    <a:gd name="connsiteY39" fmla="*/ 29261 h 1736141"/>
                    <a:gd name="connsiteX40" fmla="*/ 1244803 w 1552042"/>
                    <a:gd name="connsiteY40" fmla="*/ 14631 h 1736141"/>
                    <a:gd name="connsiteX41" fmla="*/ 1274064 w 1552042"/>
                    <a:gd name="connsiteY41" fmla="*/ 0 h 1736141"/>
                    <a:gd name="connsiteX42" fmla="*/ 1449629 w 1552042"/>
                    <a:gd name="connsiteY42" fmla="*/ 14631 h 1736141"/>
                    <a:gd name="connsiteX43" fmla="*/ 1552042 w 1552042"/>
                    <a:gd name="connsiteY43" fmla="*/ 58522 h 1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52042" h="1736141">
                      <a:moveTo>
                        <a:pt x="176784" y="1689812"/>
                      </a:moveTo>
                      <a:cubicBezTo>
                        <a:pt x="137770" y="1710538"/>
                        <a:pt x="98756" y="1731265"/>
                        <a:pt x="81687" y="1733703"/>
                      </a:cubicBezTo>
                      <a:cubicBezTo>
                        <a:pt x="64618" y="1736141"/>
                        <a:pt x="82905" y="1714196"/>
                        <a:pt x="74371" y="1704442"/>
                      </a:cubicBezTo>
                      <a:cubicBezTo>
                        <a:pt x="65837" y="1694688"/>
                        <a:pt x="40233" y="1682496"/>
                        <a:pt x="30480" y="1675181"/>
                      </a:cubicBezTo>
                      <a:cubicBezTo>
                        <a:pt x="20727" y="1667866"/>
                        <a:pt x="20727" y="1700784"/>
                        <a:pt x="15850" y="1660551"/>
                      </a:cubicBezTo>
                      <a:cubicBezTo>
                        <a:pt x="10973" y="1620318"/>
                        <a:pt x="2438" y="1495959"/>
                        <a:pt x="1219" y="1433780"/>
                      </a:cubicBezTo>
                      <a:cubicBezTo>
                        <a:pt x="0" y="1371601"/>
                        <a:pt x="2439" y="1319175"/>
                        <a:pt x="8535" y="1287476"/>
                      </a:cubicBezTo>
                      <a:cubicBezTo>
                        <a:pt x="14631" y="1255777"/>
                        <a:pt x="25603" y="1256995"/>
                        <a:pt x="37795" y="1243584"/>
                      </a:cubicBezTo>
                      <a:cubicBezTo>
                        <a:pt x="49987" y="1230173"/>
                        <a:pt x="56084" y="1210665"/>
                        <a:pt x="81687" y="1207008"/>
                      </a:cubicBezTo>
                      <a:cubicBezTo>
                        <a:pt x="107290" y="1203351"/>
                        <a:pt x="159716" y="1219201"/>
                        <a:pt x="191415" y="1221639"/>
                      </a:cubicBezTo>
                      <a:cubicBezTo>
                        <a:pt x="223114" y="1224077"/>
                        <a:pt x="253594" y="1224078"/>
                        <a:pt x="271882" y="1221639"/>
                      </a:cubicBezTo>
                      <a:cubicBezTo>
                        <a:pt x="290170" y="1219200"/>
                        <a:pt x="298705" y="1216762"/>
                        <a:pt x="301143" y="1207008"/>
                      </a:cubicBezTo>
                      <a:cubicBezTo>
                        <a:pt x="303581" y="1197254"/>
                        <a:pt x="296266" y="1178966"/>
                        <a:pt x="286512" y="1163117"/>
                      </a:cubicBezTo>
                      <a:cubicBezTo>
                        <a:pt x="276758" y="1147268"/>
                        <a:pt x="254813" y="1126541"/>
                        <a:pt x="242621" y="1111911"/>
                      </a:cubicBezTo>
                      <a:cubicBezTo>
                        <a:pt x="230429" y="1097281"/>
                        <a:pt x="217018" y="1096062"/>
                        <a:pt x="213360" y="1075335"/>
                      </a:cubicBezTo>
                      <a:cubicBezTo>
                        <a:pt x="209702" y="1054608"/>
                        <a:pt x="218236" y="1008279"/>
                        <a:pt x="220675" y="987552"/>
                      </a:cubicBezTo>
                      <a:cubicBezTo>
                        <a:pt x="223114" y="966825"/>
                        <a:pt x="214580" y="957072"/>
                        <a:pt x="227991" y="950976"/>
                      </a:cubicBezTo>
                      <a:cubicBezTo>
                        <a:pt x="241402" y="944880"/>
                        <a:pt x="281636" y="954634"/>
                        <a:pt x="301143" y="950976"/>
                      </a:cubicBezTo>
                      <a:cubicBezTo>
                        <a:pt x="320650" y="947319"/>
                        <a:pt x="332842" y="936346"/>
                        <a:pt x="345034" y="929031"/>
                      </a:cubicBezTo>
                      <a:cubicBezTo>
                        <a:pt x="357226" y="921716"/>
                        <a:pt x="374295" y="907085"/>
                        <a:pt x="374295" y="907085"/>
                      </a:cubicBezTo>
                      <a:cubicBezTo>
                        <a:pt x="388925" y="896112"/>
                        <a:pt x="413309" y="876605"/>
                        <a:pt x="432816" y="863194"/>
                      </a:cubicBezTo>
                      <a:cubicBezTo>
                        <a:pt x="452323" y="849783"/>
                        <a:pt x="469392" y="842468"/>
                        <a:pt x="491338" y="826618"/>
                      </a:cubicBezTo>
                      <a:cubicBezTo>
                        <a:pt x="513284" y="810768"/>
                        <a:pt x="551079" y="785165"/>
                        <a:pt x="564490" y="768096"/>
                      </a:cubicBezTo>
                      <a:cubicBezTo>
                        <a:pt x="577901" y="751027"/>
                        <a:pt x="563271" y="735178"/>
                        <a:pt x="571805" y="724205"/>
                      </a:cubicBezTo>
                      <a:cubicBezTo>
                        <a:pt x="580339" y="713232"/>
                        <a:pt x="598627" y="707137"/>
                        <a:pt x="615696" y="702260"/>
                      </a:cubicBezTo>
                      <a:cubicBezTo>
                        <a:pt x="632765" y="697383"/>
                        <a:pt x="658368" y="699821"/>
                        <a:pt x="674218" y="694944"/>
                      </a:cubicBezTo>
                      <a:cubicBezTo>
                        <a:pt x="690068" y="690067"/>
                        <a:pt x="703479" y="691287"/>
                        <a:pt x="710794" y="672999"/>
                      </a:cubicBezTo>
                      <a:cubicBezTo>
                        <a:pt x="718109" y="654711"/>
                        <a:pt x="715671" y="603504"/>
                        <a:pt x="718109" y="585216"/>
                      </a:cubicBezTo>
                      <a:cubicBezTo>
                        <a:pt x="720547" y="566928"/>
                        <a:pt x="731520" y="570586"/>
                        <a:pt x="725424" y="563271"/>
                      </a:cubicBezTo>
                      <a:cubicBezTo>
                        <a:pt x="719328" y="555956"/>
                        <a:pt x="699821" y="554736"/>
                        <a:pt x="681533" y="541325"/>
                      </a:cubicBezTo>
                      <a:cubicBezTo>
                        <a:pt x="663245" y="527914"/>
                        <a:pt x="631546" y="499873"/>
                        <a:pt x="615696" y="482804"/>
                      </a:cubicBezTo>
                      <a:cubicBezTo>
                        <a:pt x="599846" y="465735"/>
                        <a:pt x="587654" y="459638"/>
                        <a:pt x="586435" y="438912"/>
                      </a:cubicBezTo>
                      <a:cubicBezTo>
                        <a:pt x="585216" y="418186"/>
                        <a:pt x="587655" y="385267"/>
                        <a:pt x="608381" y="358445"/>
                      </a:cubicBezTo>
                      <a:cubicBezTo>
                        <a:pt x="629107" y="331623"/>
                        <a:pt x="683972" y="296266"/>
                        <a:pt x="710794" y="277978"/>
                      </a:cubicBezTo>
                      <a:cubicBezTo>
                        <a:pt x="737616" y="259690"/>
                        <a:pt x="748589" y="258471"/>
                        <a:pt x="769315" y="248717"/>
                      </a:cubicBezTo>
                      <a:cubicBezTo>
                        <a:pt x="790041" y="238963"/>
                        <a:pt x="809549" y="242621"/>
                        <a:pt x="835152" y="219456"/>
                      </a:cubicBezTo>
                      <a:cubicBezTo>
                        <a:pt x="860755" y="196291"/>
                        <a:pt x="897332" y="134112"/>
                        <a:pt x="922935" y="109728"/>
                      </a:cubicBezTo>
                      <a:cubicBezTo>
                        <a:pt x="948538" y="85344"/>
                        <a:pt x="965606" y="84125"/>
                        <a:pt x="988771" y="73152"/>
                      </a:cubicBezTo>
                      <a:cubicBezTo>
                        <a:pt x="1011936" y="62179"/>
                        <a:pt x="1031443" y="51207"/>
                        <a:pt x="1061923" y="43892"/>
                      </a:cubicBezTo>
                      <a:cubicBezTo>
                        <a:pt x="1092403" y="36577"/>
                        <a:pt x="1141171" y="34138"/>
                        <a:pt x="1171651" y="29261"/>
                      </a:cubicBezTo>
                      <a:cubicBezTo>
                        <a:pt x="1202131" y="24384"/>
                        <a:pt x="1227734" y="19508"/>
                        <a:pt x="1244803" y="14631"/>
                      </a:cubicBezTo>
                      <a:cubicBezTo>
                        <a:pt x="1261872" y="9754"/>
                        <a:pt x="1239926" y="0"/>
                        <a:pt x="1274064" y="0"/>
                      </a:cubicBezTo>
                      <a:cubicBezTo>
                        <a:pt x="1308202" y="0"/>
                        <a:pt x="1403299" y="4877"/>
                        <a:pt x="1449629" y="14631"/>
                      </a:cubicBezTo>
                      <a:cubicBezTo>
                        <a:pt x="1495959" y="24385"/>
                        <a:pt x="1534973" y="48769"/>
                        <a:pt x="1552042" y="58522"/>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5" name="Freeform 54"/>
                <p:cNvSpPr/>
                <p:nvPr/>
              </p:nvSpPr>
              <p:spPr>
                <a:xfrm>
                  <a:off x="10865511" y="1766620"/>
                  <a:ext cx="3434486" cy="3155290"/>
                </a:xfrm>
                <a:custGeom>
                  <a:avLst/>
                  <a:gdLst>
                    <a:gd name="connsiteX0" fmla="*/ 1511807 w 3434486"/>
                    <a:gd name="connsiteY0" fmla="*/ 3658 h 3155290"/>
                    <a:gd name="connsiteX1" fmla="*/ 1643481 w 3434486"/>
                    <a:gd name="connsiteY1" fmla="*/ 40234 h 3155290"/>
                    <a:gd name="connsiteX2" fmla="*/ 1738579 w 3434486"/>
                    <a:gd name="connsiteY2" fmla="*/ 84126 h 3155290"/>
                    <a:gd name="connsiteX3" fmla="*/ 1826361 w 3434486"/>
                    <a:gd name="connsiteY3" fmla="*/ 142647 h 3155290"/>
                    <a:gd name="connsiteX4" fmla="*/ 1862937 w 3434486"/>
                    <a:gd name="connsiteY4" fmla="*/ 164593 h 3155290"/>
                    <a:gd name="connsiteX5" fmla="*/ 1884883 w 3434486"/>
                    <a:gd name="connsiteY5" fmla="*/ 135332 h 3155290"/>
                    <a:gd name="connsiteX6" fmla="*/ 1965350 w 3434486"/>
                    <a:gd name="connsiteY6" fmla="*/ 142647 h 3155290"/>
                    <a:gd name="connsiteX7" fmla="*/ 2001926 w 3434486"/>
                    <a:gd name="connsiteY7" fmla="*/ 193854 h 3155290"/>
                    <a:gd name="connsiteX8" fmla="*/ 2075078 w 3434486"/>
                    <a:gd name="connsiteY8" fmla="*/ 179223 h 3155290"/>
                    <a:gd name="connsiteX9" fmla="*/ 2133599 w 3434486"/>
                    <a:gd name="connsiteY9" fmla="*/ 193854 h 3155290"/>
                    <a:gd name="connsiteX10" fmla="*/ 2177491 w 3434486"/>
                    <a:gd name="connsiteY10" fmla="*/ 223114 h 3155290"/>
                    <a:gd name="connsiteX11" fmla="*/ 2221382 w 3434486"/>
                    <a:gd name="connsiteY11" fmla="*/ 201169 h 3155290"/>
                    <a:gd name="connsiteX12" fmla="*/ 2338425 w 3434486"/>
                    <a:gd name="connsiteY12" fmla="*/ 252375 h 3155290"/>
                    <a:gd name="connsiteX13" fmla="*/ 2353055 w 3434486"/>
                    <a:gd name="connsiteY13" fmla="*/ 223114 h 3155290"/>
                    <a:gd name="connsiteX14" fmla="*/ 2375001 w 3434486"/>
                    <a:gd name="connsiteY14" fmla="*/ 201169 h 3155290"/>
                    <a:gd name="connsiteX15" fmla="*/ 2448153 w 3434486"/>
                    <a:gd name="connsiteY15" fmla="*/ 267006 h 3155290"/>
                    <a:gd name="connsiteX16" fmla="*/ 2499359 w 3434486"/>
                    <a:gd name="connsiteY16" fmla="*/ 310897 h 3155290"/>
                    <a:gd name="connsiteX17" fmla="*/ 2557881 w 3434486"/>
                    <a:gd name="connsiteY17" fmla="*/ 325527 h 3155290"/>
                    <a:gd name="connsiteX18" fmla="*/ 2660294 w 3434486"/>
                    <a:gd name="connsiteY18" fmla="*/ 362103 h 3155290"/>
                    <a:gd name="connsiteX19" fmla="*/ 2865119 w 3434486"/>
                    <a:gd name="connsiteY19" fmla="*/ 566929 h 3155290"/>
                    <a:gd name="connsiteX20" fmla="*/ 3040684 w 3434486"/>
                    <a:gd name="connsiteY20" fmla="*/ 793700 h 3155290"/>
                    <a:gd name="connsiteX21" fmla="*/ 3186988 w 3434486"/>
                    <a:gd name="connsiteY21" fmla="*/ 1057047 h 3155290"/>
                    <a:gd name="connsiteX22" fmla="*/ 3318662 w 3434486"/>
                    <a:gd name="connsiteY22" fmla="*/ 1378916 h 3155290"/>
                    <a:gd name="connsiteX23" fmla="*/ 3384499 w 3434486"/>
                    <a:gd name="connsiteY23" fmla="*/ 1678839 h 3155290"/>
                    <a:gd name="connsiteX24" fmla="*/ 3428390 w 3434486"/>
                    <a:gd name="connsiteY24" fmla="*/ 1993393 h 3155290"/>
                    <a:gd name="connsiteX25" fmla="*/ 3421075 w 3434486"/>
                    <a:gd name="connsiteY25" fmla="*/ 2147012 h 3155290"/>
                    <a:gd name="connsiteX26" fmla="*/ 3399129 w 3434486"/>
                    <a:gd name="connsiteY26" fmla="*/ 2190903 h 3155290"/>
                    <a:gd name="connsiteX27" fmla="*/ 3399129 w 3434486"/>
                    <a:gd name="connsiteY27" fmla="*/ 2271370 h 3155290"/>
                    <a:gd name="connsiteX28" fmla="*/ 3355238 w 3434486"/>
                    <a:gd name="connsiteY28" fmla="*/ 2403044 h 3155290"/>
                    <a:gd name="connsiteX29" fmla="*/ 3347923 w 3434486"/>
                    <a:gd name="connsiteY29" fmla="*/ 2490826 h 3155290"/>
                    <a:gd name="connsiteX30" fmla="*/ 3333292 w 3434486"/>
                    <a:gd name="connsiteY30" fmla="*/ 2585924 h 3155290"/>
                    <a:gd name="connsiteX31" fmla="*/ 3318662 w 3434486"/>
                    <a:gd name="connsiteY31" fmla="*/ 2681022 h 3155290"/>
                    <a:gd name="connsiteX32" fmla="*/ 3267455 w 3434486"/>
                    <a:gd name="connsiteY32" fmla="*/ 2820010 h 3155290"/>
                    <a:gd name="connsiteX33" fmla="*/ 3260140 w 3434486"/>
                    <a:gd name="connsiteY33" fmla="*/ 2907793 h 3155290"/>
                    <a:gd name="connsiteX34" fmla="*/ 3325977 w 3434486"/>
                    <a:gd name="connsiteY34" fmla="*/ 2820010 h 3155290"/>
                    <a:gd name="connsiteX35" fmla="*/ 3318662 w 3434486"/>
                    <a:gd name="connsiteY35" fmla="*/ 2885847 h 3155290"/>
                    <a:gd name="connsiteX36" fmla="*/ 3296716 w 3434486"/>
                    <a:gd name="connsiteY36" fmla="*/ 3017521 h 3155290"/>
                    <a:gd name="connsiteX37" fmla="*/ 3201619 w 3434486"/>
                    <a:gd name="connsiteY37" fmla="*/ 3149194 h 3155290"/>
                    <a:gd name="connsiteX38" fmla="*/ 3230879 w 3434486"/>
                    <a:gd name="connsiteY38" fmla="*/ 3054097 h 3155290"/>
                    <a:gd name="connsiteX39" fmla="*/ 3238195 w 3434486"/>
                    <a:gd name="connsiteY39" fmla="*/ 3002890 h 3155290"/>
                    <a:gd name="connsiteX40" fmla="*/ 3208934 w 3434486"/>
                    <a:gd name="connsiteY40" fmla="*/ 2980945 h 3155290"/>
                    <a:gd name="connsiteX41" fmla="*/ 3194303 w 3434486"/>
                    <a:gd name="connsiteY41" fmla="*/ 2900478 h 3155290"/>
                    <a:gd name="connsiteX42" fmla="*/ 3223564 w 3434486"/>
                    <a:gd name="connsiteY42" fmla="*/ 2746858 h 3155290"/>
                    <a:gd name="connsiteX43" fmla="*/ 3260140 w 3434486"/>
                    <a:gd name="connsiteY43" fmla="*/ 2681022 h 3155290"/>
                    <a:gd name="connsiteX44" fmla="*/ 3216249 w 3434486"/>
                    <a:gd name="connsiteY44" fmla="*/ 2651761 h 3155290"/>
                    <a:gd name="connsiteX45" fmla="*/ 3216249 w 3434486"/>
                    <a:gd name="connsiteY45" fmla="*/ 2549348 h 3155290"/>
                    <a:gd name="connsiteX46" fmla="*/ 3201619 w 3434486"/>
                    <a:gd name="connsiteY46" fmla="*/ 2468881 h 3155290"/>
                    <a:gd name="connsiteX47" fmla="*/ 3186988 w 3434486"/>
                    <a:gd name="connsiteY47" fmla="*/ 2446935 h 3155290"/>
                    <a:gd name="connsiteX48" fmla="*/ 3121151 w 3434486"/>
                    <a:gd name="connsiteY48" fmla="*/ 2578609 h 3155290"/>
                    <a:gd name="connsiteX49" fmla="*/ 3121151 w 3434486"/>
                    <a:gd name="connsiteY49" fmla="*/ 2637130 h 3155290"/>
                    <a:gd name="connsiteX50" fmla="*/ 3077260 w 3434486"/>
                    <a:gd name="connsiteY50" fmla="*/ 2710282 h 3155290"/>
                    <a:gd name="connsiteX51" fmla="*/ 3077260 w 3434486"/>
                    <a:gd name="connsiteY51" fmla="*/ 2798065 h 3155290"/>
                    <a:gd name="connsiteX52" fmla="*/ 3033369 w 3434486"/>
                    <a:gd name="connsiteY52" fmla="*/ 2863902 h 3155290"/>
                    <a:gd name="connsiteX53" fmla="*/ 3018739 w 3434486"/>
                    <a:gd name="connsiteY53" fmla="*/ 2922423 h 3155290"/>
                    <a:gd name="connsiteX54" fmla="*/ 3004108 w 3434486"/>
                    <a:gd name="connsiteY54" fmla="*/ 2944369 h 3155290"/>
                    <a:gd name="connsiteX55" fmla="*/ 2945587 w 3434486"/>
                    <a:gd name="connsiteY55" fmla="*/ 2929738 h 3155290"/>
                    <a:gd name="connsiteX56" fmla="*/ 2930956 w 3434486"/>
                    <a:gd name="connsiteY56" fmla="*/ 2841956 h 3155290"/>
                    <a:gd name="connsiteX57" fmla="*/ 2945587 w 3434486"/>
                    <a:gd name="connsiteY57" fmla="*/ 2717598 h 3155290"/>
                    <a:gd name="connsiteX58" fmla="*/ 2916326 w 3434486"/>
                    <a:gd name="connsiteY58" fmla="*/ 2629815 h 3155290"/>
                    <a:gd name="connsiteX59" fmla="*/ 2916326 w 3434486"/>
                    <a:gd name="connsiteY59" fmla="*/ 2505457 h 3155290"/>
                    <a:gd name="connsiteX60" fmla="*/ 2835859 w 3434486"/>
                    <a:gd name="connsiteY60" fmla="*/ 2388414 h 3155290"/>
                    <a:gd name="connsiteX61" fmla="*/ 2784652 w 3434486"/>
                    <a:gd name="connsiteY61" fmla="*/ 2315262 h 3155290"/>
                    <a:gd name="connsiteX62" fmla="*/ 2718815 w 3434486"/>
                    <a:gd name="connsiteY62" fmla="*/ 2293316 h 3155290"/>
                    <a:gd name="connsiteX63" fmla="*/ 2404262 w 3434486"/>
                    <a:gd name="connsiteY63" fmla="*/ 2183588 h 3155290"/>
                    <a:gd name="connsiteX64" fmla="*/ 1672742 w 3434486"/>
                    <a:gd name="connsiteY64" fmla="*/ 1854404 h 3155290"/>
                    <a:gd name="connsiteX65" fmla="*/ 1767839 w 3434486"/>
                    <a:gd name="connsiteY65" fmla="*/ 1825143 h 3155290"/>
                    <a:gd name="connsiteX66" fmla="*/ 1826361 w 3434486"/>
                    <a:gd name="connsiteY66" fmla="*/ 1737361 h 3155290"/>
                    <a:gd name="connsiteX67" fmla="*/ 1738579 w 3434486"/>
                    <a:gd name="connsiteY67" fmla="*/ 1722730 h 3155290"/>
                    <a:gd name="connsiteX68" fmla="*/ 1665427 w 3434486"/>
                    <a:gd name="connsiteY68" fmla="*/ 1686154 h 3155290"/>
                    <a:gd name="connsiteX69" fmla="*/ 1570329 w 3434486"/>
                    <a:gd name="connsiteY69" fmla="*/ 1678839 h 3155290"/>
                    <a:gd name="connsiteX70" fmla="*/ 1511807 w 3434486"/>
                    <a:gd name="connsiteY70" fmla="*/ 1627633 h 3155290"/>
                    <a:gd name="connsiteX71" fmla="*/ 1445971 w 3434486"/>
                    <a:gd name="connsiteY71" fmla="*/ 1583742 h 3155290"/>
                    <a:gd name="connsiteX72" fmla="*/ 1431340 w 3434486"/>
                    <a:gd name="connsiteY72" fmla="*/ 1627633 h 3155290"/>
                    <a:gd name="connsiteX73" fmla="*/ 1445971 w 3434486"/>
                    <a:gd name="connsiteY73" fmla="*/ 1693470 h 3155290"/>
                    <a:gd name="connsiteX74" fmla="*/ 1402079 w 3434486"/>
                    <a:gd name="connsiteY74" fmla="*/ 1678839 h 3155290"/>
                    <a:gd name="connsiteX75" fmla="*/ 1328927 w 3434486"/>
                    <a:gd name="connsiteY75" fmla="*/ 1634948 h 3155290"/>
                    <a:gd name="connsiteX76" fmla="*/ 1285036 w 3434486"/>
                    <a:gd name="connsiteY76" fmla="*/ 1598372 h 3155290"/>
                    <a:gd name="connsiteX77" fmla="*/ 1233830 w 3434486"/>
                    <a:gd name="connsiteY77" fmla="*/ 1583742 h 3155290"/>
                    <a:gd name="connsiteX78" fmla="*/ 1233830 w 3434486"/>
                    <a:gd name="connsiteY78" fmla="*/ 1532535 h 3155290"/>
                    <a:gd name="connsiteX79" fmla="*/ 1197254 w 3434486"/>
                    <a:gd name="connsiteY79" fmla="*/ 1444753 h 3155290"/>
                    <a:gd name="connsiteX80" fmla="*/ 1153363 w 3434486"/>
                    <a:gd name="connsiteY80" fmla="*/ 1444753 h 3155290"/>
                    <a:gd name="connsiteX81" fmla="*/ 1124102 w 3434486"/>
                    <a:gd name="connsiteY81" fmla="*/ 1474014 h 3155290"/>
                    <a:gd name="connsiteX82" fmla="*/ 1124102 w 3434486"/>
                    <a:gd name="connsiteY82" fmla="*/ 1583742 h 3155290"/>
                    <a:gd name="connsiteX83" fmla="*/ 1021689 w 3434486"/>
                    <a:gd name="connsiteY83" fmla="*/ 1547166 h 3155290"/>
                    <a:gd name="connsiteX84" fmla="*/ 955852 w 3434486"/>
                    <a:gd name="connsiteY84" fmla="*/ 1503274 h 3155290"/>
                    <a:gd name="connsiteX85" fmla="*/ 948537 w 3434486"/>
                    <a:gd name="connsiteY85" fmla="*/ 1415492 h 3155290"/>
                    <a:gd name="connsiteX86" fmla="*/ 853439 w 3434486"/>
                    <a:gd name="connsiteY86" fmla="*/ 1335025 h 3155290"/>
                    <a:gd name="connsiteX87" fmla="*/ 787603 w 3434486"/>
                    <a:gd name="connsiteY87" fmla="*/ 1232612 h 3155290"/>
                    <a:gd name="connsiteX88" fmla="*/ 751027 w 3434486"/>
                    <a:gd name="connsiteY88" fmla="*/ 1217982 h 3155290"/>
                    <a:gd name="connsiteX89" fmla="*/ 707135 w 3434486"/>
                    <a:gd name="connsiteY89" fmla="*/ 1239927 h 3155290"/>
                    <a:gd name="connsiteX90" fmla="*/ 597407 w 3434486"/>
                    <a:gd name="connsiteY90" fmla="*/ 1247242 h 3155290"/>
                    <a:gd name="connsiteX91" fmla="*/ 538886 w 3434486"/>
                    <a:gd name="connsiteY91" fmla="*/ 1283818 h 3155290"/>
                    <a:gd name="connsiteX92" fmla="*/ 494995 w 3434486"/>
                    <a:gd name="connsiteY92" fmla="*/ 1356970 h 3155290"/>
                    <a:gd name="connsiteX93" fmla="*/ 465734 w 3434486"/>
                    <a:gd name="connsiteY93" fmla="*/ 1393546 h 3155290"/>
                    <a:gd name="connsiteX94" fmla="*/ 458419 w 3434486"/>
                    <a:gd name="connsiteY94" fmla="*/ 1517905 h 3155290"/>
                    <a:gd name="connsiteX95" fmla="*/ 392582 w 3434486"/>
                    <a:gd name="connsiteY95" fmla="*/ 1583742 h 3155290"/>
                    <a:gd name="connsiteX96" fmla="*/ 297484 w 3434486"/>
                    <a:gd name="connsiteY96" fmla="*/ 1634948 h 3155290"/>
                    <a:gd name="connsiteX97" fmla="*/ 165811 w 3434486"/>
                    <a:gd name="connsiteY97" fmla="*/ 1656894 h 3155290"/>
                    <a:gd name="connsiteX98" fmla="*/ 56083 w 3434486"/>
                    <a:gd name="connsiteY98" fmla="*/ 1686154 h 3155290"/>
                    <a:gd name="connsiteX99" fmla="*/ 63398 w 3434486"/>
                    <a:gd name="connsiteY99" fmla="*/ 1554481 h 3155290"/>
                    <a:gd name="connsiteX100" fmla="*/ 436473 w 3434486"/>
                    <a:gd name="connsiteY100" fmla="*/ 1115569 h 3155290"/>
                    <a:gd name="connsiteX101" fmla="*/ 868070 w 3434486"/>
                    <a:gd name="connsiteY101" fmla="*/ 610820 h 3155290"/>
                    <a:gd name="connsiteX102" fmla="*/ 1204569 w 3434486"/>
                    <a:gd name="connsiteY102" fmla="*/ 193854 h 3155290"/>
                    <a:gd name="connsiteX103" fmla="*/ 1402079 w 3434486"/>
                    <a:gd name="connsiteY103" fmla="*/ 62180 h 3155290"/>
                    <a:gd name="connsiteX104" fmla="*/ 1511807 w 3434486"/>
                    <a:gd name="connsiteY104" fmla="*/ 3658 h 315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34486" h="3155290">
                      <a:moveTo>
                        <a:pt x="1511807" y="3658"/>
                      </a:moveTo>
                      <a:cubicBezTo>
                        <a:pt x="1552041" y="0"/>
                        <a:pt x="1605686" y="26823"/>
                        <a:pt x="1643481" y="40234"/>
                      </a:cubicBezTo>
                      <a:cubicBezTo>
                        <a:pt x="1681276" y="53645"/>
                        <a:pt x="1708099" y="67057"/>
                        <a:pt x="1738579" y="84126"/>
                      </a:cubicBezTo>
                      <a:cubicBezTo>
                        <a:pt x="1769059" y="101195"/>
                        <a:pt x="1805635" y="129236"/>
                        <a:pt x="1826361" y="142647"/>
                      </a:cubicBezTo>
                      <a:cubicBezTo>
                        <a:pt x="1847087" y="156058"/>
                        <a:pt x="1853183" y="165812"/>
                        <a:pt x="1862937" y="164593"/>
                      </a:cubicBezTo>
                      <a:cubicBezTo>
                        <a:pt x="1872691" y="163374"/>
                        <a:pt x="1867814" y="138990"/>
                        <a:pt x="1884883" y="135332"/>
                      </a:cubicBezTo>
                      <a:cubicBezTo>
                        <a:pt x="1901952" y="131674"/>
                        <a:pt x="1945843" y="132893"/>
                        <a:pt x="1965350" y="142647"/>
                      </a:cubicBezTo>
                      <a:cubicBezTo>
                        <a:pt x="1984857" y="152401"/>
                        <a:pt x="1983638" y="187758"/>
                        <a:pt x="2001926" y="193854"/>
                      </a:cubicBezTo>
                      <a:cubicBezTo>
                        <a:pt x="2020214" y="199950"/>
                        <a:pt x="2053133" y="179223"/>
                        <a:pt x="2075078" y="179223"/>
                      </a:cubicBezTo>
                      <a:cubicBezTo>
                        <a:pt x="2097023" y="179223"/>
                        <a:pt x="2116530" y="186539"/>
                        <a:pt x="2133599" y="193854"/>
                      </a:cubicBezTo>
                      <a:cubicBezTo>
                        <a:pt x="2150668" y="201169"/>
                        <a:pt x="2162861" y="221895"/>
                        <a:pt x="2177491" y="223114"/>
                      </a:cubicBezTo>
                      <a:cubicBezTo>
                        <a:pt x="2192121" y="224333"/>
                        <a:pt x="2194560" y="196292"/>
                        <a:pt x="2221382" y="201169"/>
                      </a:cubicBezTo>
                      <a:cubicBezTo>
                        <a:pt x="2248204" y="206046"/>
                        <a:pt x="2316480" y="248718"/>
                        <a:pt x="2338425" y="252375"/>
                      </a:cubicBezTo>
                      <a:cubicBezTo>
                        <a:pt x="2360370" y="256032"/>
                        <a:pt x="2346959" y="231648"/>
                        <a:pt x="2353055" y="223114"/>
                      </a:cubicBezTo>
                      <a:cubicBezTo>
                        <a:pt x="2359151" y="214580"/>
                        <a:pt x="2359151" y="193854"/>
                        <a:pt x="2375001" y="201169"/>
                      </a:cubicBezTo>
                      <a:cubicBezTo>
                        <a:pt x="2390851" y="208484"/>
                        <a:pt x="2427427" y="248718"/>
                        <a:pt x="2448153" y="267006"/>
                      </a:cubicBezTo>
                      <a:cubicBezTo>
                        <a:pt x="2468879" y="285294"/>
                        <a:pt x="2481071" y="301144"/>
                        <a:pt x="2499359" y="310897"/>
                      </a:cubicBezTo>
                      <a:cubicBezTo>
                        <a:pt x="2517647" y="320650"/>
                        <a:pt x="2531058" y="316993"/>
                        <a:pt x="2557881" y="325527"/>
                      </a:cubicBezTo>
                      <a:cubicBezTo>
                        <a:pt x="2584704" y="334061"/>
                        <a:pt x="2609088" y="321869"/>
                        <a:pt x="2660294" y="362103"/>
                      </a:cubicBezTo>
                      <a:cubicBezTo>
                        <a:pt x="2711500" y="402337"/>
                        <a:pt x="2801721" y="494996"/>
                        <a:pt x="2865119" y="566929"/>
                      </a:cubicBezTo>
                      <a:cubicBezTo>
                        <a:pt x="2928517" y="638862"/>
                        <a:pt x="2987039" y="712014"/>
                        <a:pt x="3040684" y="793700"/>
                      </a:cubicBezTo>
                      <a:cubicBezTo>
                        <a:pt x="3094329" y="875386"/>
                        <a:pt x="3140658" y="959511"/>
                        <a:pt x="3186988" y="1057047"/>
                      </a:cubicBezTo>
                      <a:cubicBezTo>
                        <a:pt x="3233318" y="1154583"/>
                        <a:pt x="3285744" y="1275284"/>
                        <a:pt x="3318662" y="1378916"/>
                      </a:cubicBezTo>
                      <a:cubicBezTo>
                        <a:pt x="3351581" y="1482548"/>
                        <a:pt x="3366211" y="1576426"/>
                        <a:pt x="3384499" y="1678839"/>
                      </a:cubicBezTo>
                      <a:cubicBezTo>
                        <a:pt x="3402787" y="1781252"/>
                        <a:pt x="3422294" y="1915364"/>
                        <a:pt x="3428390" y="1993393"/>
                      </a:cubicBezTo>
                      <a:cubicBezTo>
                        <a:pt x="3434486" y="2071422"/>
                        <a:pt x="3425952" y="2114094"/>
                        <a:pt x="3421075" y="2147012"/>
                      </a:cubicBezTo>
                      <a:cubicBezTo>
                        <a:pt x="3416198" y="2179930"/>
                        <a:pt x="3402787" y="2170177"/>
                        <a:pt x="3399129" y="2190903"/>
                      </a:cubicBezTo>
                      <a:cubicBezTo>
                        <a:pt x="3395471" y="2211629"/>
                        <a:pt x="3406444" y="2236013"/>
                        <a:pt x="3399129" y="2271370"/>
                      </a:cubicBezTo>
                      <a:cubicBezTo>
                        <a:pt x="3391814" y="2306727"/>
                        <a:pt x="3363772" y="2366468"/>
                        <a:pt x="3355238" y="2403044"/>
                      </a:cubicBezTo>
                      <a:cubicBezTo>
                        <a:pt x="3346704" y="2439620"/>
                        <a:pt x="3351581" y="2460346"/>
                        <a:pt x="3347923" y="2490826"/>
                      </a:cubicBezTo>
                      <a:cubicBezTo>
                        <a:pt x="3344265" y="2521306"/>
                        <a:pt x="3333292" y="2585924"/>
                        <a:pt x="3333292" y="2585924"/>
                      </a:cubicBezTo>
                      <a:cubicBezTo>
                        <a:pt x="3328415" y="2617623"/>
                        <a:pt x="3329635" y="2642008"/>
                        <a:pt x="3318662" y="2681022"/>
                      </a:cubicBezTo>
                      <a:cubicBezTo>
                        <a:pt x="3307689" y="2720036"/>
                        <a:pt x="3277209" y="2782215"/>
                        <a:pt x="3267455" y="2820010"/>
                      </a:cubicBezTo>
                      <a:cubicBezTo>
                        <a:pt x="3257701" y="2857805"/>
                        <a:pt x="3250386" y="2907793"/>
                        <a:pt x="3260140" y="2907793"/>
                      </a:cubicBezTo>
                      <a:cubicBezTo>
                        <a:pt x="3269894" y="2907793"/>
                        <a:pt x="3316224" y="2823668"/>
                        <a:pt x="3325977" y="2820010"/>
                      </a:cubicBezTo>
                      <a:cubicBezTo>
                        <a:pt x="3335730" y="2816352"/>
                        <a:pt x="3323539" y="2852929"/>
                        <a:pt x="3318662" y="2885847"/>
                      </a:cubicBezTo>
                      <a:cubicBezTo>
                        <a:pt x="3313785" y="2918765"/>
                        <a:pt x="3316223" y="2973630"/>
                        <a:pt x="3296716" y="3017521"/>
                      </a:cubicBezTo>
                      <a:cubicBezTo>
                        <a:pt x="3277209" y="3061412"/>
                        <a:pt x="3212592" y="3143098"/>
                        <a:pt x="3201619" y="3149194"/>
                      </a:cubicBezTo>
                      <a:cubicBezTo>
                        <a:pt x="3190646" y="3155290"/>
                        <a:pt x="3224783" y="3078481"/>
                        <a:pt x="3230879" y="3054097"/>
                      </a:cubicBezTo>
                      <a:cubicBezTo>
                        <a:pt x="3236975" y="3029713"/>
                        <a:pt x="3241852" y="3015082"/>
                        <a:pt x="3238195" y="3002890"/>
                      </a:cubicBezTo>
                      <a:cubicBezTo>
                        <a:pt x="3234538" y="2990698"/>
                        <a:pt x="3216249" y="2998014"/>
                        <a:pt x="3208934" y="2980945"/>
                      </a:cubicBezTo>
                      <a:cubicBezTo>
                        <a:pt x="3201619" y="2963876"/>
                        <a:pt x="3191865" y="2939492"/>
                        <a:pt x="3194303" y="2900478"/>
                      </a:cubicBezTo>
                      <a:cubicBezTo>
                        <a:pt x="3196741" y="2861464"/>
                        <a:pt x="3212591" y="2783434"/>
                        <a:pt x="3223564" y="2746858"/>
                      </a:cubicBezTo>
                      <a:cubicBezTo>
                        <a:pt x="3234537" y="2710282"/>
                        <a:pt x="3261359" y="2696871"/>
                        <a:pt x="3260140" y="2681022"/>
                      </a:cubicBezTo>
                      <a:cubicBezTo>
                        <a:pt x="3258921" y="2665173"/>
                        <a:pt x="3223564" y="2673707"/>
                        <a:pt x="3216249" y="2651761"/>
                      </a:cubicBezTo>
                      <a:cubicBezTo>
                        <a:pt x="3208934" y="2629815"/>
                        <a:pt x="3218687" y="2579828"/>
                        <a:pt x="3216249" y="2549348"/>
                      </a:cubicBezTo>
                      <a:cubicBezTo>
                        <a:pt x="3213811" y="2518868"/>
                        <a:pt x="3206496" y="2485950"/>
                        <a:pt x="3201619" y="2468881"/>
                      </a:cubicBezTo>
                      <a:cubicBezTo>
                        <a:pt x="3196742" y="2451812"/>
                        <a:pt x="3200399" y="2428647"/>
                        <a:pt x="3186988" y="2446935"/>
                      </a:cubicBezTo>
                      <a:cubicBezTo>
                        <a:pt x="3173577" y="2465223"/>
                        <a:pt x="3132124" y="2546910"/>
                        <a:pt x="3121151" y="2578609"/>
                      </a:cubicBezTo>
                      <a:cubicBezTo>
                        <a:pt x="3110178" y="2610308"/>
                        <a:pt x="3128466" y="2615185"/>
                        <a:pt x="3121151" y="2637130"/>
                      </a:cubicBezTo>
                      <a:cubicBezTo>
                        <a:pt x="3113836" y="2659075"/>
                        <a:pt x="3084575" y="2683460"/>
                        <a:pt x="3077260" y="2710282"/>
                      </a:cubicBezTo>
                      <a:cubicBezTo>
                        <a:pt x="3069945" y="2737104"/>
                        <a:pt x="3084575" y="2772462"/>
                        <a:pt x="3077260" y="2798065"/>
                      </a:cubicBezTo>
                      <a:cubicBezTo>
                        <a:pt x="3069945" y="2823668"/>
                        <a:pt x="3043123" y="2843176"/>
                        <a:pt x="3033369" y="2863902"/>
                      </a:cubicBezTo>
                      <a:cubicBezTo>
                        <a:pt x="3023616" y="2884628"/>
                        <a:pt x="3023616" y="2909012"/>
                        <a:pt x="3018739" y="2922423"/>
                      </a:cubicBezTo>
                      <a:cubicBezTo>
                        <a:pt x="3013862" y="2935834"/>
                        <a:pt x="3016300" y="2943150"/>
                        <a:pt x="3004108" y="2944369"/>
                      </a:cubicBezTo>
                      <a:cubicBezTo>
                        <a:pt x="2991916" y="2945588"/>
                        <a:pt x="2957779" y="2946807"/>
                        <a:pt x="2945587" y="2929738"/>
                      </a:cubicBezTo>
                      <a:cubicBezTo>
                        <a:pt x="2933395" y="2912669"/>
                        <a:pt x="2930956" y="2877313"/>
                        <a:pt x="2930956" y="2841956"/>
                      </a:cubicBezTo>
                      <a:cubicBezTo>
                        <a:pt x="2930956" y="2806599"/>
                        <a:pt x="2948025" y="2752955"/>
                        <a:pt x="2945587" y="2717598"/>
                      </a:cubicBezTo>
                      <a:cubicBezTo>
                        <a:pt x="2943149" y="2682241"/>
                        <a:pt x="2921203" y="2665172"/>
                        <a:pt x="2916326" y="2629815"/>
                      </a:cubicBezTo>
                      <a:cubicBezTo>
                        <a:pt x="2911449" y="2594458"/>
                        <a:pt x="2929737" y="2545690"/>
                        <a:pt x="2916326" y="2505457"/>
                      </a:cubicBezTo>
                      <a:cubicBezTo>
                        <a:pt x="2902915" y="2465224"/>
                        <a:pt x="2857805" y="2420113"/>
                        <a:pt x="2835859" y="2388414"/>
                      </a:cubicBezTo>
                      <a:cubicBezTo>
                        <a:pt x="2813913" y="2356715"/>
                        <a:pt x="2804159" y="2331112"/>
                        <a:pt x="2784652" y="2315262"/>
                      </a:cubicBezTo>
                      <a:cubicBezTo>
                        <a:pt x="2765145" y="2299412"/>
                        <a:pt x="2718815" y="2293316"/>
                        <a:pt x="2718815" y="2293316"/>
                      </a:cubicBezTo>
                      <a:cubicBezTo>
                        <a:pt x="2655417" y="2271370"/>
                        <a:pt x="2578607" y="2256740"/>
                        <a:pt x="2404262" y="2183588"/>
                      </a:cubicBezTo>
                      <a:cubicBezTo>
                        <a:pt x="2229917" y="2110436"/>
                        <a:pt x="1778812" y="1914145"/>
                        <a:pt x="1672742" y="1854404"/>
                      </a:cubicBezTo>
                      <a:cubicBezTo>
                        <a:pt x="1566672" y="1794663"/>
                        <a:pt x="1742236" y="1844650"/>
                        <a:pt x="1767839" y="1825143"/>
                      </a:cubicBezTo>
                      <a:cubicBezTo>
                        <a:pt x="1793442" y="1805636"/>
                        <a:pt x="1831238" y="1754430"/>
                        <a:pt x="1826361" y="1737361"/>
                      </a:cubicBezTo>
                      <a:cubicBezTo>
                        <a:pt x="1821484" y="1720292"/>
                        <a:pt x="1765401" y="1731265"/>
                        <a:pt x="1738579" y="1722730"/>
                      </a:cubicBezTo>
                      <a:cubicBezTo>
                        <a:pt x="1711757" y="1714196"/>
                        <a:pt x="1693468" y="1693469"/>
                        <a:pt x="1665427" y="1686154"/>
                      </a:cubicBezTo>
                      <a:cubicBezTo>
                        <a:pt x="1637386" y="1678839"/>
                        <a:pt x="1595932" y="1688593"/>
                        <a:pt x="1570329" y="1678839"/>
                      </a:cubicBezTo>
                      <a:cubicBezTo>
                        <a:pt x="1544726" y="1669086"/>
                        <a:pt x="1532533" y="1643483"/>
                        <a:pt x="1511807" y="1627633"/>
                      </a:cubicBezTo>
                      <a:cubicBezTo>
                        <a:pt x="1491081" y="1611784"/>
                        <a:pt x="1459382" y="1583742"/>
                        <a:pt x="1445971" y="1583742"/>
                      </a:cubicBezTo>
                      <a:cubicBezTo>
                        <a:pt x="1432560" y="1583742"/>
                        <a:pt x="1431340" y="1609345"/>
                        <a:pt x="1431340" y="1627633"/>
                      </a:cubicBezTo>
                      <a:cubicBezTo>
                        <a:pt x="1431340" y="1645921"/>
                        <a:pt x="1450848" y="1684936"/>
                        <a:pt x="1445971" y="1693470"/>
                      </a:cubicBezTo>
                      <a:cubicBezTo>
                        <a:pt x="1441094" y="1702004"/>
                        <a:pt x="1421586" y="1688593"/>
                        <a:pt x="1402079" y="1678839"/>
                      </a:cubicBezTo>
                      <a:cubicBezTo>
                        <a:pt x="1382572" y="1669085"/>
                        <a:pt x="1348434" y="1648359"/>
                        <a:pt x="1328927" y="1634948"/>
                      </a:cubicBezTo>
                      <a:cubicBezTo>
                        <a:pt x="1309420" y="1621537"/>
                        <a:pt x="1300886" y="1606906"/>
                        <a:pt x="1285036" y="1598372"/>
                      </a:cubicBezTo>
                      <a:cubicBezTo>
                        <a:pt x="1269187" y="1589838"/>
                        <a:pt x="1242364" y="1594715"/>
                        <a:pt x="1233830" y="1583742"/>
                      </a:cubicBezTo>
                      <a:cubicBezTo>
                        <a:pt x="1225296" y="1572769"/>
                        <a:pt x="1239926" y="1555700"/>
                        <a:pt x="1233830" y="1532535"/>
                      </a:cubicBezTo>
                      <a:cubicBezTo>
                        <a:pt x="1227734" y="1509370"/>
                        <a:pt x="1210665" y="1459383"/>
                        <a:pt x="1197254" y="1444753"/>
                      </a:cubicBezTo>
                      <a:cubicBezTo>
                        <a:pt x="1183843" y="1430123"/>
                        <a:pt x="1165555" y="1439876"/>
                        <a:pt x="1153363" y="1444753"/>
                      </a:cubicBezTo>
                      <a:cubicBezTo>
                        <a:pt x="1141171" y="1449630"/>
                        <a:pt x="1128979" y="1450849"/>
                        <a:pt x="1124102" y="1474014"/>
                      </a:cubicBezTo>
                      <a:cubicBezTo>
                        <a:pt x="1119225" y="1497179"/>
                        <a:pt x="1141171" y="1571550"/>
                        <a:pt x="1124102" y="1583742"/>
                      </a:cubicBezTo>
                      <a:cubicBezTo>
                        <a:pt x="1107033" y="1595934"/>
                        <a:pt x="1049731" y="1560577"/>
                        <a:pt x="1021689" y="1547166"/>
                      </a:cubicBezTo>
                      <a:cubicBezTo>
                        <a:pt x="993647" y="1533755"/>
                        <a:pt x="968044" y="1525220"/>
                        <a:pt x="955852" y="1503274"/>
                      </a:cubicBezTo>
                      <a:cubicBezTo>
                        <a:pt x="943660" y="1481328"/>
                        <a:pt x="965606" y="1443533"/>
                        <a:pt x="948537" y="1415492"/>
                      </a:cubicBezTo>
                      <a:cubicBezTo>
                        <a:pt x="931468" y="1387451"/>
                        <a:pt x="880261" y="1365505"/>
                        <a:pt x="853439" y="1335025"/>
                      </a:cubicBezTo>
                      <a:cubicBezTo>
                        <a:pt x="826617" y="1304545"/>
                        <a:pt x="804672" y="1252119"/>
                        <a:pt x="787603" y="1232612"/>
                      </a:cubicBezTo>
                      <a:cubicBezTo>
                        <a:pt x="770534" y="1213105"/>
                        <a:pt x="764438" y="1216763"/>
                        <a:pt x="751027" y="1217982"/>
                      </a:cubicBezTo>
                      <a:cubicBezTo>
                        <a:pt x="737616" y="1219201"/>
                        <a:pt x="732738" y="1235050"/>
                        <a:pt x="707135" y="1239927"/>
                      </a:cubicBezTo>
                      <a:cubicBezTo>
                        <a:pt x="681532" y="1244804"/>
                        <a:pt x="625448" y="1239927"/>
                        <a:pt x="597407" y="1247242"/>
                      </a:cubicBezTo>
                      <a:cubicBezTo>
                        <a:pt x="569366" y="1254557"/>
                        <a:pt x="555955" y="1265530"/>
                        <a:pt x="538886" y="1283818"/>
                      </a:cubicBezTo>
                      <a:cubicBezTo>
                        <a:pt x="521817" y="1302106"/>
                        <a:pt x="507187" y="1338682"/>
                        <a:pt x="494995" y="1356970"/>
                      </a:cubicBezTo>
                      <a:cubicBezTo>
                        <a:pt x="482803" y="1375258"/>
                        <a:pt x="471830" y="1366724"/>
                        <a:pt x="465734" y="1393546"/>
                      </a:cubicBezTo>
                      <a:cubicBezTo>
                        <a:pt x="459638" y="1420368"/>
                        <a:pt x="470611" y="1486206"/>
                        <a:pt x="458419" y="1517905"/>
                      </a:cubicBezTo>
                      <a:cubicBezTo>
                        <a:pt x="446227" y="1549604"/>
                        <a:pt x="419404" y="1564235"/>
                        <a:pt x="392582" y="1583742"/>
                      </a:cubicBezTo>
                      <a:cubicBezTo>
                        <a:pt x="365760" y="1603249"/>
                        <a:pt x="335279" y="1622756"/>
                        <a:pt x="297484" y="1634948"/>
                      </a:cubicBezTo>
                      <a:cubicBezTo>
                        <a:pt x="259689" y="1647140"/>
                        <a:pt x="206044" y="1648360"/>
                        <a:pt x="165811" y="1656894"/>
                      </a:cubicBezTo>
                      <a:cubicBezTo>
                        <a:pt x="125578" y="1665428"/>
                        <a:pt x="73152" y="1703223"/>
                        <a:pt x="56083" y="1686154"/>
                      </a:cubicBezTo>
                      <a:cubicBezTo>
                        <a:pt x="39014" y="1669085"/>
                        <a:pt x="0" y="1649579"/>
                        <a:pt x="63398" y="1554481"/>
                      </a:cubicBezTo>
                      <a:cubicBezTo>
                        <a:pt x="126796" y="1459384"/>
                        <a:pt x="436473" y="1115569"/>
                        <a:pt x="436473" y="1115569"/>
                      </a:cubicBezTo>
                      <a:cubicBezTo>
                        <a:pt x="570585" y="958292"/>
                        <a:pt x="740054" y="764439"/>
                        <a:pt x="868070" y="610820"/>
                      </a:cubicBezTo>
                      <a:cubicBezTo>
                        <a:pt x="996086" y="457201"/>
                        <a:pt x="1115568" y="285294"/>
                        <a:pt x="1204569" y="193854"/>
                      </a:cubicBezTo>
                      <a:cubicBezTo>
                        <a:pt x="1293570" y="102414"/>
                        <a:pt x="1348434" y="92660"/>
                        <a:pt x="1402079" y="62180"/>
                      </a:cubicBezTo>
                      <a:cubicBezTo>
                        <a:pt x="1455724" y="31700"/>
                        <a:pt x="1471573" y="7316"/>
                        <a:pt x="1511807" y="365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6" name="Freeform 55"/>
                <p:cNvSpPr/>
                <p:nvPr/>
              </p:nvSpPr>
              <p:spPr>
                <a:xfrm>
                  <a:off x="11089843" y="2136038"/>
                  <a:ext cx="287732" cy="416967"/>
                </a:xfrm>
                <a:custGeom>
                  <a:avLst/>
                  <a:gdLst>
                    <a:gd name="connsiteX0" fmla="*/ 0 w 287732"/>
                    <a:gd name="connsiteY0" fmla="*/ 416967 h 416967"/>
                    <a:gd name="connsiteX1" fmla="*/ 58522 w 287732"/>
                    <a:gd name="connsiteY1" fmla="*/ 387706 h 416967"/>
                    <a:gd name="connsiteX2" fmla="*/ 109728 w 287732"/>
                    <a:gd name="connsiteY2" fmla="*/ 351130 h 416967"/>
                    <a:gd name="connsiteX3" fmla="*/ 197511 w 287732"/>
                    <a:gd name="connsiteY3" fmla="*/ 351130 h 416967"/>
                    <a:gd name="connsiteX4" fmla="*/ 248717 w 287732"/>
                    <a:gd name="connsiteY4" fmla="*/ 321869 h 416967"/>
                    <a:gd name="connsiteX5" fmla="*/ 270663 w 287732"/>
                    <a:gd name="connsiteY5" fmla="*/ 299924 h 416967"/>
                    <a:gd name="connsiteX6" fmla="*/ 226771 w 287732"/>
                    <a:gd name="connsiteY6" fmla="*/ 299924 h 416967"/>
                    <a:gd name="connsiteX7" fmla="*/ 197511 w 287732"/>
                    <a:gd name="connsiteY7" fmla="*/ 307239 h 416967"/>
                    <a:gd name="connsiteX8" fmla="*/ 248717 w 287732"/>
                    <a:gd name="connsiteY8" fmla="*/ 277978 h 416967"/>
                    <a:gd name="connsiteX9" fmla="*/ 270663 w 287732"/>
                    <a:gd name="connsiteY9" fmla="*/ 263348 h 416967"/>
                    <a:gd name="connsiteX10" fmla="*/ 277978 w 287732"/>
                    <a:gd name="connsiteY10" fmla="*/ 234087 h 416967"/>
                    <a:gd name="connsiteX11" fmla="*/ 212141 w 287732"/>
                    <a:gd name="connsiteY11" fmla="*/ 212141 h 416967"/>
                    <a:gd name="connsiteX12" fmla="*/ 190195 w 287732"/>
                    <a:gd name="connsiteY12" fmla="*/ 182880 h 416967"/>
                    <a:gd name="connsiteX13" fmla="*/ 175565 w 287732"/>
                    <a:gd name="connsiteY13" fmla="*/ 131674 h 416967"/>
                    <a:gd name="connsiteX14" fmla="*/ 182880 w 287732"/>
                    <a:gd name="connsiteY14" fmla="*/ 95098 h 416967"/>
                    <a:gd name="connsiteX15" fmla="*/ 204826 w 287732"/>
                    <a:gd name="connsiteY15" fmla="*/ 29261 h 416967"/>
                    <a:gd name="connsiteX16" fmla="*/ 190195 w 287732"/>
                    <a:gd name="connsiteY16" fmla="*/ 14631 h 416967"/>
                    <a:gd name="connsiteX17" fmla="*/ 153619 w 287732"/>
                    <a:gd name="connsiteY17" fmla="*/ 43892 h 416967"/>
                    <a:gd name="connsiteX18" fmla="*/ 117043 w 287732"/>
                    <a:gd name="connsiteY18" fmla="*/ 43892 h 416967"/>
                    <a:gd name="connsiteX19" fmla="*/ 109728 w 287732"/>
                    <a:gd name="connsiteY19" fmla="*/ 0 h 41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732" h="416967">
                      <a:moveTo>
                        <a:pt x="0" y="416967"/>
                      </a:moveTo>
                      <a:cubicBezTo>
                        <a:pt x="20117" y="407823"/>
                        <a:pt x="40234" y="398679"/>
                        <a:pt x="58522" y="387706"/>
                      </a:cubicBezTo>
                      <a:cubicBezTo>
                        <a:pt x="76810" y="376733"/>
                        <a:pt x="86563" y="357226"/>
                        <a:pt x="109728" y="351130"/>
                      </a:cubicBezTo>
                      <a:cubicBezTo>
                        <a:pt x="132893" y="345034"/>
                        <a:pt x="174346" y="356007"/>
                        <a:pt x="197511" y="351130"/>
                      </a:cubicBezTo>
                      <a:cubicBezTo>
                        <a:pt x="220676" y="346253"/>
                        <a:pt x="236525" y="330403"/>
                        <a:pt x="248717" y="321869"/>
                      </a:cubicBezTo>
                      <a:cubicBezTo>
                        <a:pt x="260909" y="313335"/>
                        <a:pt x="274321" y="303581"/>
                        <a:pt x="270663" y="299924"/>
                      </a:cubicBezTo>
                      <a:cubicBezTo>
                        <a:pt x="267005" y="296267"/>
                        <a:pt x="238963" y="298705"/>
                        <a:pt x="226771" y="299924"/>
                      </a:cubicBezTo>
                      <a:cubicBezTo>
                        <a:pt x="214579" y="301143"/>
                        <a:pt x="193853" y="310897"/>
                        <a:pt x="197511" y="307239"/>
                      </a:cubicBezTo>
                      <a:cubicBezTo>
                        <a:pt x="201169" y="303581"/>
                        <a:pt x="236525" y="285293"/>
                        <a:pt x="248717" y="277978"/>
                      </a:cubicBezTo>
                      <a:cubicBezTo>
                        <a:pt x="260909" y="270663"/>
                        <a:pt x="265786" y="270663"/>
                        <a:pt x="270663" y="263348"/>
                      </a:cubicBezTo>
                      <a:cubicBezTo>
                        <a:pt x="275540" y="256033"/>
                        <a:pt x="287732" y="242621"/>
                        <a:pt x="277978" y="234087"/>
                      </a:cubicBezTo>
                      <a:cubicBezTo>
                        <a:pt x="268224" y="225553"/>
                        <a:pt x="226772" y="220676"/>
                        <a:pt x="212141" y="212141"/>
                      </a:cubicBezTo>
                      <a:cubicBezTo>
                        <a:pt x="197511" y="203607"/>
                        <a:pt x="196291" y="196291"/>
                        <a:pt x="190195" y="182880"/>
                      </a:cubicBezTo>
                      <a:cubicBezTo>
                        <a:pt x="184099" y="169469"/>
                        <a:pt x="176784" y="146304"/>
                        <a:pt x="175565" y="131674"/>
                      </a:cubicBezTo>
                      <a:cubicBezTo>
                        <a:pt x="174346" y="117044"/>
                        <a:pt x="178003" y="112167"/>
                        <a:pt x="182880" y="95098"/>
                      </a:cubicBezTo>
                      <a:cubicBezTo>
                        <a:pt x="187757" y="78029"/>
                        <a:pt x="203607" y="42672"/>
                        <a:pt x="204826" y="29261"/>
                      </a:cubicBezTo>
                      <a:cubicBezTo>
                        <a:pt x="206045" y="15850"/>
                        <a:pt x="198730" y="12193"/>
                        <a:pt x="190195" y="14631"/>
                      </a:cubicBezTo>
                      <a:cubicBezTo>
                        <a:pt x="181661" y="17070"/>
                        <a:pt x="165811" y="39015"/>
                        <a:pt x="153619" y="43892"/>
                      </a:cubicBezTo>
                      <a:cubicBezTo>
                        <a:pt x="141427" y="48769"/>
                        <a:pt x="124358" y="51207"/>
                        <a:pt x="117043" y="43892"/>
                      </a:cubicBezTo>
                      <a:cubicBezTo>
                        <a:pt x="109728" y="36577"/>
                        <a:pt x="108509" y="9754"/>
                        <a:pt x="109728" y="0"/>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57" name="Freeform 56"/>
                <p:cNvSpPr/>
                <p:nvPr/>
              </p:nvSpPr>
              <p:spPr>
                <a:xfrm>
                  <a:off x="11032541" y="2126285"/>
                  <a:ext cx="276758" cy="452322"/>
                </a:xfrm>
                <a:custGeom>
                  <a:avLst/>
                  <a:gdLst>
                    <a:gd name="connsiteX0" fmla="*/ 225552 w 276758"/>
                    <a:gd name="connsiteY0" fmla="*/ 46329 h 452322"/>
                    <a:gd name="connsiteX1" fmla="*/ 174345 w 276758"/>
                    <a:gd name="connsiteY1" fmla="*/ 17069 h 452322"/>
                    <a:gd name="connsiteX2" fmla="*/ 115824 w 276758"/>
                    <a:gd name="connsiteY2" fmla="*/ 2438 h 452322"/>
                    <a:gd name="connsiteX3" fmla="*/ 28041 w 276758"/>
                    <a:gd name="connsiteY3" fmla="*/ 31699 h 452322"/>
                    <a:gd name="connsiteX4" fmla="*/ 57302 w 276758"/>
                    <a:gd name="connsiteY4" fmla="*/ 60960 h 452322"/>
                    <a:gd name="connsiteX5" fmla="*/ 6096 w 276758"/>
                    <a:gd name="connsiteY5" fmla="*/ 97536 h 452322"/>
                    <a:gd name="connsiteX6" fmla="*/ 20726 w 276758"/>
                    <a:gd name="connsiteY6" fmla="*/ 134112 h 452322"/>
                    <a:gd name="connsiteX7" fmla="*/ 86563 w 276758"/>
                    <a:gd name="connsiteY7" fmla="*/ 185318 h 452322"/>
                    <a:gd name="connsiteX8" fmla="*/ 86563 w 276758"/>
                    <a:gd name="connsiteY8" fmla="*/ 229209 h 452322"/>
                    <a:gd name="connsiteX9" fmla="*/ 93878 w 276758"/>
                    <a:gd name="connsiteY9" fmla="*/ 251155 h 452322"/>
                    <a:gd name="connsiteX10" fmla="*/ 64617 w 276758"/>
                    <a:gd name="connsiteY10" fmla="*/ 251155 h 452322"/>
                    <a:gd name="connsiteX11" fmla="*/ 20726 w 276758"/>
                    <a:gd name="connsiteY11" fmla="*/ 302361 h 452322"/>
                    <a:gd name="connsiteX12" fmla="*/ 6096 w 276758"/>
                    <a:gd name="connsiteY12" fmla="*/ 368198 h 452322"/>
                    <a:gd name="connsiteX13" fmla="*/ 42672 w 276758"/>
                    <a:gd name="connsiteY13" fmla="*/ 390144 h 452322"/>
                    <a:gd name="connsiteX14" fmla="*/ 20726 w 276758"/>
                    <a:gd name="connsiteY14" fmla="*/ 448665 h 452322"/>
                    <a:gd name="connsiteX15" fmla="*/ 86563 w 276758"/>
                    <a:gd name="connsiteY15" fmla="*/ 412089 h 452322"/>
                    <a:gd name="connsiteX16" fmla="*/ 159715 w 276758"/>
                    <a:gd name="connsiteY16" fmla="*/ 375513 h 452322"/>
                    <a:gd name="connsiteX17" fmla="*/ 225552 w 276758"/>
                    <a:gd name="connsiteY17" fmla="*/ 287731 h 452322"/>
                    <a:gd name="connsiteX18" fmla="*/ 269443 w 276758"/>
                    <a:gd name="connsiteY18" fmla="*/ 214579 h 452322"/>
                    <a:gd name="connsiteX19" fmla="*/ 269443 w 276758"/>
                    <a:gd name="connsiteY19" fmla="*/ 192633 h 452322"/>
                    <a:gd name="connsiteX20" fmla="*/ 247497 w 276758"/>
                    <a:gd name="connsiteY20" fmla="*/ 126797 h 452322"/>
                    <a:gd name="connsiteX21" fmla="*/ 225552 w 276758"/>
                    <a:gd name="connsiteY21" fmla="*/ 46329 h 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758" h="452322">
                      <a:moveTo>
                        <a:pt x="225552" y="46329"/>
                      </a:moveTo>
                      <a:cubicBezTo>
                        <a:pt x="213360" y="28041"/>
                        <a:pt x="192633" y="24384"/>
                        <a:pt x="174345" y="17069"/>
                      </a:cubicBezTo>
                      <a:cubicBezTo>
                        <a:pt x="156057" y="9754"/>
                        <a:pt x="140208" y="0"/>
                        <a:pt x="115824" y="2438"/>
                      </a:cubicBezTo>
                      <a:cubicBezTo>
                        <a:pt x="91440" y="4876"/>
                        <a:pt x="37795" y="21945"/>
                        <a:pt x="28041" y="31699"/>
                      </a:cubicBezTo>
                      <a:cubicBezTo>
                        <a:pt x="18287" y="41453"/>
                        <a:pt x="60959" y="49987"/>
                        <a:pt x="57302" y="60960"/>
                      </a:cubicBezTo>
                      <a:cubicBezTo>
                        <a:pt x="53645" y="71933"/>
                        <a:pt x="12192" y="85344"/>
                        <a:pt x="6096" y="97536"/>
                      </a:cubicBezTo>
                      <a:cubicBezTo>
                        <a:pt x="0" y="109728"/>
                        <a:pt x="7315" y="119482"/>
                        <a:pt x="20726" y="134112"/>
                      </a:cubicBezTo>
                      <a:cubicBezTo>
                        <a:pt x="34137" y="148742"/>
                        <a:pt x="75590" y="169469"/>
                        <a:pt x="86563" y="185318"/>
                      </a:cubicBezTo>
                      <a:cubicBezTo>
                        <a:pt x="97536" y="201167"/>
                        <a:pt x="85344" y="218236"/>
                        <a:pt x="86563" y="229209"/>
                      </a:cubicBezTo>
                      <a:cubicBezTo>
                        <a:pt x="87782" y="240182"/>
                        <a:pt x="97536" y="247497"/>
                        <a:pt x="93878" y="251155"/>
                      </a:cubicBezTo>
                      <a:cubicBezTo>
                        <a:pt x="90220" y="254813"/>
                        <a:pt x="76809" y="242621"/>
                        <a:pt x="64617" y="251155"/>
                      </a:cubicBezTo>
                      <a:cubicBezTo>
                        <a:pt x="52425" y="259689"/>
                        <a:pt x="30479" y="282854"/>
                        <a:pt x="20726" y="302361"/>
                      </a:cubicBezTo>
                      <a:cubicBezTo>
                        <a:pt x="10973" y="321868"/>
                        <a:pt x="2438" y="353568"/>
                        <a:pt x="6096" y="368198"/>
                      </a:cubicBezTo>
                      <a:cubicBezTo>
                        <a:pt x="9754" y="382828"/>
                        <a:pt x="40234" y="376733"/>
                        <a:pt x="42672" y="390144"/>
                      </a:cubicBezTo>
                      <a:cubicBezTo>
                        <a:pt x="45110" y="403555"/>
                        <a:pt x="13411" y="445008"/>
                        <a:pt x="20726" y="448665"/>
                      </a:cubicBezTo>
                      <a:cubicBezTo>
                        <a:pt x="28041" y="452322"/>
                        <a:pt x="63398" y="424281"/>
                        <a:pt x="86563" y="412089"/>
                      </a:cubicBezTo>
                      <a:cubicBezTo>
                        <a:pt x="109728" y="399897"/>
                        <a:pt x="136550" y="396239"/>
                        <a:pt x="159715" y="375513"/>
                      </a:cubicBezTo>
                      <a:cubicBezTo>
                        <a:pt x="182880" y="354787"/>
                        <a:pt x="207264" y="314553"/>
                        <a:pt x="225552" y="287731"/>
                      </a:cubicBezTo>
                      <a:cubicBezTo>
                        <a:pt x="243840" y="260909"/>
                        <a:pt x="262128" y="230429"/>
                        <a:pt x="269443" y="214579"/>
                      </a:cubicBezTo>
                      <a:cubicBezTo>
                        <a:pt x="276758" y="198729"/>
                        <a:pt x="273101" y="207263"/>
                        <a:pt x="269443" y="192633"/>
                      </a:cubicBezTo>
                      <a:cubicBezTo>
                        <a:pt x="265785" y="178003"/>
                        <a:pt x="254812" y="143866"/>
                        <a:pt x="247497" y="126797"/>
                      </a:cubicBezTo>
                      <a:cubicBezTo>
                        <a:pt x="240182" y="109728"/>
                        <a:pt x="237744" y="64617"/>
                        <a:pt x="225552" y="4632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8" name="Freeform 57"/>
                <p:cNvSpPr/>
                <p:nvPr/>
              </p:nvSpPr>
              <p:spPr>
                <a:xfrm>
                  <a:off x="10788701" y="2334768"/>
                  <a:ext cx="232867" cy="279197"/>
                </a:xfrm>
                <a:custGeom>
                  <a:avLst/>
                  <a:gdLst>
                    <a:gd name="connsiteX0" fmla="*/ 176784 w 232867"/>
                    <a:gd name="connsiteY0" fmla="*/ 6096 h 279197"/>
                    <a:gd name="connsiteX1" fmla="*/ 227990 w 232867"/>
                    <a:gd name="connsiteY1" fmla="*/ 57302 h 279197"/>
                    <a:gd name="connsiteX2" fmla="*/ 206045 w 232867"/>
                    <a:gd name="connsiteY2" fmla="*/ 108509 h 279197"/>
                    <a:gd name="connsiteX3" fmla="*/ 206045 w 232867"/>
                    <a:gd name="connsiteY3" fmla="*/ 159715 h 279197"/>
                    <a:gd name="connsiteX4" fmla="*/ 154838 w 232867"/>
                    <a:gd name="connsiteY4" fmla="*/ 210922 h 279197"/>
                    <a:gd name="connsiteX5" fmla="*/ 89001 w 232867"/>
                    <a:gd name="connsiteY5" fmla="*/ 254813 h 279197"/>
                    <a:gd name="connsiteX6" fmla="*/ 15849 w 232867"/>
                    <a:gd name="connsiteY6" fmla="*/ 262128 h 279197"/>
                    <a:gd name="connsiteX7" fmla="*/ 8534 w 232867"/>
                    <a:gd name="connsiteY7" fmla="*/ 152400 h 279197"/>
                    <a:gd name="connsiteX8" fmla="*/ 8534 w 232867"/>
                    <a:gd name="connsiteY8" fmla="*/ 108509 h 279197"/>
                    <a:gd name="connsiteX9" fmla="*/ 59741 w 232867"/>
                    <a:gd name="connsiteY9" fmla="*/ 42672 h 279197"/>
                    <a:gd name="connsiteX10" fmla="*/ 96317 w 232867"/>
                    <a:gd name="connsiteY10" fmla="*/ 20726 h 279197"/>
                    <a:gd name="connsiteX11" fmla="*/ 176784 w 232867"/>
                    <a:gd name="connsiteY11" fmla="*/ 6096 h 2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67" h="279197">
                      <a:moveTo>
                        <a:pt x="176784" y="6096"/>
                      </a:moveTo>
                      <a:cubicBezTo>
                        <a:pt x="198730" y="12192"/>
                        <a:pt x="223113" y="40233"/>
                        <a:pt x="227990" y="57302"/>
                      </a:cubicBezTo>
                      <a:cubicBezTo>
                        <a:pt x="232867" y="74371"/>
                        <a:pt x="209702" y="91440"/>
                        <a:pt x="206045" y="108509"/>
                      </a:cubicBezTo>
                      <a:cubicBezTo>
                        <a:pt x="202388" y="125578"/>
                        <a:pt x="214579" y="142646"/>
                        <a:pt x="206045" y="159715"/>
                      </a:cubicBezTo>
                      <a:cubicBezTo>
                        <a:pt x="197511" y="176784"/>
                        <a:pt x="174345" y="195072"/>
                        <a:pt x="154838" y="210922"/>
                      </a:cubicBezTo>
                      <a:cubicBezTo>
                        <a:pt x="135331" y="226772"/>
                        <a:pt x="112166" y="246279"/>
                        <a:pt x="89001" y="254813"/>
                      </a:cubicBezTo>
                      <a:cubicBezTo>
                        <a:pt x="65836" y="263347"/>
                        <a:pt x="29260" y="279197"/>
                        <a:pt x="15849" y="262128"/>
                      </a:cubicBezTo>
                      <a:cubicBezTo>
                        <a:pt x="2438" y="245059"/>
                        <a:pt x="9753" y="178003"/>
                        <a:pt x="8534" y="152400"/>
                      </a:cubicBezTo>
                      <a:cubicBezTo>
                        <a:pt x="7315" y="126797"/>
                        <a:pt x="0" y="126797"/>
                        <a:pt x="8534" y="108509"/>
                      </a:cubicBezTo>
                      <a:cubicBezTo>
                        <a:pt x="17068" y="90221"/>
                        <a:pt x="45111" y="57302"/>
                        <a:pt x="59741" y="42672"/>
                      </a:cubicBezTo>
                      <a:cubicBezTo>
                        <a:pt x="74371" y="28042"/>
                        <a:pt x="82906" y="30480"/>
                        <a:pt x="96317" y="20726"/>
                      </a:cubicBezTo>
                      <a:cubicBezTo>
                        <a:pt x="109728" y="10972"/>
                        <a:pt x="154839" y="0"/>
                        <a:pt x="176784" y="609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9" name="Freeform 58"/>
                <p:cNvSpPr/>
                <p:nvPr/>
              </p:nvSpPr>
              <p:spPr>
                <a:xfrm>
                  <a:off x="9204960" y="4007511"/>
                  <a:ext cx="999744" cy="1967788"/>
                </a:xfrm>
                <a:custGeom>
                  <a:avLst/>
                  <a:gdLst>
                    <a:gd name="connsiteX0" fmla="*/ 816864 w 999744"/>
                    <a:gd name="connsiteY0" fmla="*/ 1954377 h 1967788"/>
                    <a:gd name="connsiteX1" fmla="*/ 648614 w 999744"/>
                    <a:gd name="connsiteY1" fmla="*/ 1771497 h 1967788"/>
                    <a:gd name="connsiteX2" fmla="*/ 443789 w 999744"/>
                    <a:gd name="connsiteY2" fmla="*/ 1361846 h 1967788"/>
                    <a:gd name="connsiteX3" fmla="*/ 319430 w 999744"/>
                    <a:gd name="connsiteY3" fmla="*/ 1164335 h 1967788"/>
                    <a:gd name="connsiteX4" fmla="*/ 187757 w 999744"/>
                    <a:gd name="connsiteY4" fmla="*/ 864412 h 1967788"/>
                    <a:gd name="connsiteX5" fmla="*/ 173126 w 999744"/>
                    <a:gd name="connsiteY5" fmla="*/ 644956 h 1967788"/>
                    <a:gd name="connsiteX6" fmla="*/ 143866 w 999744"/>
                    <a:gd name="connsiteY6" fmla="*/ 557174 h 1967788"/>
                    <a:gd name="connsiteX7" fmla="*/ 92659 w 999744"/>
                    <a:gd name="connsiteY7" fmla="*/ 469391 h 1967788"/>
                    <a:gd name="connsiteX8" fmla="*/ 70714 w 999744"/>
                    <a:gd name="connsiteY8" fmla="*/ 403555 h 1967788"/>
                    <a:gd name="connsiteX9" fmla="*/ 19507 w 999744"/>
                    <a:gd name="connsiteY9" fmla="*/ 242620 h 1967788"/>
                    <a:gd name="connsiteX10" fmla="*/ 4877 w 999744"/>
                    <a:gd name="connsiteY10" fmla="*/ 67055 h 1967788"/>
                    <a:gd name="connsiteX11" fmla="*/ 4877 w 999744"/>
                    <a:gd name="connsiteY11" fmla="*/ 1219 h 1967788"/>
                    <a:gd name="connsiteX12" fmla="*/ 34138 w 999744"/>
                    <a:gd name="connsiteY12" fmla="*/ 74371 h 1967788"/>
                    <a:gd name="connsiteX13" fmla="*/ 26822 w 999744"/>
                    <a:gd name="connsiteY13" fmla="*/ 162153 h 1967788"/>
                    <a:gd name="connsiteX14" fmla="*/ 63398 w 999744"/>
                    <a:gd name="connsiteY14" fmla="*/ 118262 h 1967788"/>
                    <a:gd name="connsiteX15" fmla="*/ 70714 w 999744"/>
                    <a:gd name="connsiteY15" fmla="*/ 220675 h 1967788"/>
                    <a:gd name="connsiteX16" fmla="*/ 92659 w 999744"/>
                    <a:gd name="connsiteY16" fmla="*/ 293827 h 1967788"/>
                    <a:gd name="connsiteX17" fmla="*/ 92659 w 999744"/>
                    <a:gd name="connsiteY17" fmla="*/ 374294 h 1967788"/>
                    <a:gd name="connsiteX18" fmla="*/ 129235 w 999744"/>
                    <a:gd name="connsiteY18" fmla="*/ 440131 h 1967788"/>
                    <a:gd name="connsiteX19" fmla="*/ 136550 w 999744"/>
                    <a:gd name="connsiteY19" fmla="*/ 513283 h 1967788"/>
                    <a:gd name="connsiteX20" fmla="*/ 180442 w 999744"/>
                    <a:gd name="connsiteY20" fmla="*/ 440131 h 1967788"/>
                    <a:gd name="connsiteX21" fmla="*/ 217018 w 999744"/>
                    <a:gd name="connsiteY21" fmla="*/ 476707 h 1967788"/>
                    <a:gd name="connsiteX22" fmla="*/ 290170 w 999744"/>
                    <a:gd name="connsiteY22" fmla="*/ 513283 h 1967788"/>
                    <a:gd name="connsiteX23" fmla="*/ 334061 w 999744"/>
                    <a:gd name="connsiteY23" fmla="*/ 601065 h 1967788"/>
                    <a:gd name="connsiteX24" fmla="*/ 399898 w 999744"/>
                    <a:gd name="connsiteY24" fmla="*/ 688847 h 1967788"/>
                    <a:gd name="connsiteX25" fmla="*/ 465734 w 999744"/>
                    <a:gd name="connsiteY25" fmla="*/ 732739 h 1967788"/>
                    <a:gd name="connsiteX26" fmla="*/ 509626 w 999744"/>
                    <a:gd name="connsiteY26" fmla="*/ 857097 h 1967788"/>
                    <a:gd name="connsiteX27" fmla="*/ 568147 w 999744"/>
                    <a:gd name="connsiteY27" fmla="*/ 944879 h 1967788"/>
                    <a:gd name="connsiteX28" fmla="*/ 641299 w 999744"/>
                    <a:gd name="connsiteY28" fmla="*/ 1025347 h 1967788"/>
                    <a:gd name="connsiteX29" fmla="*/ 699821 w 999744"/>
                    <a:gd name="connsiteY29" fmla="*/ 1083868 h 1967788"/>
                    <a:gd name="connsiteX30" fmla="*/ 751027 w 999744"/>
                    <a:gd name="connsiteY30" fmla="*/ 1098499 h 1967788"/>
                    <a:gd name="connsiteX31" fmla="*/ 860755 w 999744"/>
                    <a:gd name="connsiteY31" fmla="*/ 1200911 h 1967788"/>
                    <a:gd name="connsiteX32" fmla="*/ 941222 w 999744"/>
                    <a:gd name="connsiteY32" fmla="*/ 1274063 h 1967788"/>
                    <a:gd name="connsiteX33" fmla="*/ 963168 w 999744"/>
                    <a:gd name="connsiteY33" fmla="*/ 1347215 h 1967788"/>
                    <a:gd name="connsiteX34" fmla="*/ 970483 w 999744"/>
                    <a:gd name="connsiteY34" fmla="*/ 1449628 h 1967788"/>
                    <a:gd name="connsiteX35" fmla="*/ 955853 w 999744"/>
                    <a:gd name="connsiteY35" fmla="*/ 1515465 h 1967788"/>
                    <a:gd name="connsiteX36" fmla="*/ 963168 w 999744"/>
                    <a:gd name="connsiteY36" fmla="*/ 1676399 h 1967788"/>
                    <a:gd name="connsiteX37" fmla="*/ 992429 w 999744"/>
                    <a:gd name="connsiteY37" fmla="*/ 1756867 h 1967788"/>
                    <a:gd name="connsiteX38" fmla="*/ 919277 w 999744"/>
                    <a:gd name="connsiteY38" fmla="*/ 1756867 h 1967788"/>
                    <a:gd name="connsiteX39" fmla="*/ 882701 w 999744"/>
                    <a:gd name="connsiteY39" fmla="*/ 1786127 h 1967788"/>
                    <a:gd name="connsiteX40" fmla="*/ 897331 w 999744"/>
                    <a:gd name="connsiteY40" fmla="*/ 1851964 h 1967788"/>
                    <a:gd name="connsiteX41" fmla="*/ 816864 w 999744"/>
                    <a:gd name="connsiteY41" fmla="*/ 1954377 h 19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9744" h="1967788">
                      <a:moveTo>
                        <a:pt x="816864" y="1954377"/>
                      </a:moveTo>
                      <a:cubicBezTo>
                        <a:pt x="775411" y="1940966"/>
                        <a:pt x="710793" y="1870252"/>
                        <a:pt x="648614" y="1771497"/>
                      </a:cubicBezTo>
                      <a:cubicBezTo>
                        <a:pt x="586435" y="1672742"/>
                        <a:pt x="498653" y="1463040"/>
                        <a:pt x="443789" y="1361846"/>
                      </a:cubicBezTo>
                      <a:cubicBezTo>
                        <a:pt x="388925" y="1260652"/>
                        <a:pt x="362102" y="1247241"/>
                        <a:pt x="319430" y="1164335"/>
                      </a:cubicBezTo>
                      <a:cubicBezTo>
                        <a:pt x="276758" y="1081429"/>
                        <a:pt x="212141" y="950975"/>
                        <a:pt x="187757" y="864412"/>
                      </a:cubicBezTo>
                      <a:cubicBezTo>
                        <a:pt x="163373" y="777849"/>
                        <a:pt x="180441" y="696162"/>
                        <a:pt x="173126" y="644956"/>
                      </a:cubicBezTo>
                      <a:cubicBezTo>
                        <a:pt x="165811" y="593750"/>
                        <a:pt x="157277" y="586435"/>
                        <a:pt x="143866" y="557174"/>
                      </a:cubicBezTo>
                      <a:cubicBezTo>
                        <a:pt x="130455" y="527913"/>
                        <a:pt x="104851" y="494994"/>
                        <a:pt x="92659" y="469391"/>
                      </a:cubicBezTo>
                      <a:cubicBezTo>
                        <a:pt x="80467" y="443788"/>
                        <a:pt x="82906" y="441350"/>
                        <a:pt x="70714" y="403555"/>
                      </a:cubicBezTo>
                      <a:cubicBezTo>
                        <a:pt x="58522" y="365760"/>
                        <a:pt x="30480" y="298703"/>
                        <a:pt x="19507" y="242620"/>
                      </a:cubicBezTo>
                      <a:cubicBezTo>
                        <a:pt x="8534" y="186537"/>
                        <a:pt x="7315" y="107288"/>
                        <a:pt x="4877" y="67055"/>
                      </a:cubicBezTo>
                      <a:cubicBezTo>
                        <a:pt x="2439" y="26822"/>
                        <a:pt x="0" y="0"/>
                        <a:pt x="4877" y="1219"/>
                      </a:cubicBezTo>
                      <a:cubicBezTo>
                        <a:pt x="9754" y="2438"/>
                        <a:pt x="30481" y="47549"/>
                        <a:pt x="34138" y="74371"/>
                      </a:cubicBezTo>
                      <a:cubicBezTo>
                        <a:pt x="37795" y="101193"/>
                        <a:pt x="21945" y="154838"/>
                        <a:pt x="26822" y="162153"/>
                      </a:cubicBezTo>
                      <a:cubicBezTo>
                        <a:pt x="31699" y="169468"/>
                        <a:pt x="56083" y="108508"/>
                        <a:pt x="63398" y="118262"/>
                      </a:cubicBezTo>
                      <a:cubicBezTo>
                        <a:pt x="70713" y="128016"/>
                        <a:pt x="65837" y="191414"/>
                        <a:pt x="70714" y="220675"/>
                      </a:cubicBezTo>
                      <a:cubicBezTo>
                        <a:pt x="75591" y="249936"/>
                        <a:pt x="89002" y="268224"/>
                        <a:pt x="92659" y="293827"/>
                      </a:cubicBezTo>
                      <a:cubicBezTo>
                        <a:pt x="96316" y="319430"/>
                        <a:pt x="86563" y="349910"/>
                        <a:pt x="92659" y="374294"/>
                      </a:cubicBezTo>
                      <a:cubicBezTo>
                        <a:pt x="98755" y="398678"/>
                        <a:pt x="121920" y="416966"/>
                        <a:pt x="129235" y="440131"/>
                      </a:cubicBezTo>
                      <a:cubicBezTo>
                        <a:pt x="136550" y="463296"/>
                        <a:pt x="128016" y="513283"/>
                        <a:pt x="136550" y="513283"/>
                      </a:cubicBezTo>
                      <a:cubicBezTo>
                        <a:pt x="145084" y="513283"/>
                        <a:pt x="167031" y="446227"/>
                        <a:pt x="180442" y="440131"/>
                      </a:cubicBezTo>
                      <a:cubicBezTo>
                        <a:pt x="193853" y="434035"/>
                        <a:pt x="198730" y="464515"/>
                        <a:pt x="217018" y="476707"/>
                      </a:cubicBezTo>
                      <a:cubicBezTo>
                        <a:pt x="235306" y="488899"/>
                        <a:pt x="270663" y="492557"/>
                        <a:pt x="290170" y="513283"/>
                      </a:cubicBezTo>
                      <a:cubicBezTo>
                        <a:pt x="309677" y="534009"/>
                        <a:pt x="315773" y="571804"/>
                        <a:pt x="334061" y="601065"/>
                      </a:cubicBezTo>
                      <a:cubicBezTo>
                        <a:pt x="352349" y="630326"/>
                        <a:pt x="377953" y="666901"/>
                        <a:pt x="399898" y="688847"/>
                      </a:cubicBezTo>
                      <a:cubicBezTo>
                        <a:pt x="421843" y="710793"/>
                        <a:pt x="447446" y="704697"/>
                        <a:pt x="465734" y="732739"/>
                      </a:cubicBezTo>
                      <a:cubicBezTo>
                        <a:pt x="484022" y="760781"/>
                        <a:pt x="492557" y="821740"/>
                        <a:pt x="509626" y="857097"/>
                      </a:cubicBezTo>
                      <a:cubicBezTo>
                        <a:pt x="526695" y="892454"/>
                        <a:pt x="546202" y="916837"/>
                        <a:pt x="568147" y="944879"/>
                      </a:cubicBezTo>
                      <a:cubicBezTo>
                        <a:pt x="590092" y="972921"/>
                        <a:pt x="619353" y="1002182"/>
                        <a:pt x="641299" y="1025347"/>
                      </a:cubicBezTo>
                      <a:cubicBezTo>
                        <a:pt x="663245" y="1048512"/>
                        <a:pt x="681533" y="1071676"/>
                        <a:pt x="699821" y="1083868"/>
                      </a:cubicBezTo>
                      <a:cubicBezTo>
                        <a:pt x="718109" y="1096060"/>
                        <a:pt x="724205" y="1078992"/>
                        <a:pt x="751027" y="1098499"/>
                      </a:cubicBezTo>
                      <a:cubicBezTo>
                        <a:pt x="777849" y="1118006"/>
                        <a:pt x="829056" y="1171650"/>
                        <a:pt x="860755" y="1200911"/>
                      </a:cubicBezTo>
                      <a:cubicBezTo>
                        <a:pt x="892454" y="1230172"/>
                        <a:pt x="924153" y="1249679"/>
                        <a:pt x="941222" y="1274063"/>
                      </a:cubicBezTo>
                      <a:cubicBezTo>
                        <a:pt x="958291" y="1298447"/>
                        <a:pt x="958291" y="1317954"/>
                        <a:pt x="963168" y="1347215"/>
                      </a:cubicBezTo>
                      <a:cubicBezTo>
                        <a:pt x="968045" y="1376476"/>
                        <a:pt x="971702" y="1421586"/>
                        <a:pt x="970483" y="1449628"/>
                      </a:cubicBezTo>
                      <a:cubicBezTo>
                        <a:pt x="969264" y="1477670"/>
                        <a:pt x="957072" y="1477670"/>
                        <a:pt x="955853" y="1515465"/>
                      </a:cubicBezTo>
                      <a:cubicBezTo>
                        <a:pt x="954634" y="1553260"/>
                        <a:pt x="957072" y="1636165"/>
                        <a:pt x="963168" y="1676399"/>
                      </a:cubicBezTo>
                      <a:cubicBezTo>
                        <a:pt x="969264" y="1716633"/>
                        <a:pt x="999744" y="1743456"/>
                        <a:pt x="992429" y="1756867"/>
                      </a:cubicBezTo>
                      <a:cubicBezTo>
                        <a:pt x="985114" y="1770278"/>
                        <a:pt x="937565" y="1751990"/>
                        <a:pt x="919277" y="1756867"/>
                      </a:cubicBezTo>
                      <a:cubicBezTo>
                        <a:pt x="900989" y="1761744"/>
                        <a:pt x="886359" y="1770278"/>
                        <a:pt x="882701" y="1786127"/>
                      </a:cubicBezTo>
                      <a:cubicBezTo>
                        <a:pt x="879043" y="1801977"/>
                        <a:pt x="903427" y="1830018"/>
                        <a:pt x="897331" y="1851964"/>
                      </a:cubicBezTo>
                      <a:cubicBezTo>
                        <a:pt x="891235" y="1873910"/>
                        <a:pt x="858317" y="1967788"/>
                        <a:pt x="816864" y="195437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0" name="Freeform 59"/>
                <p:cNvSpPr/>
                <p:nvPr/>
              </p:nvSpPr>
              <p:spPr>
                <a:xfrm>
                  <a:off x="9187891" y="2276246"/>
                  <a:ext cx="694944" cy="1849527"/>
                </a:xfrm>
                <a:custGeom>
                  <a:avLst/>
                  <a:gdLst>
                    <a:gd name="connsiteX0" fmla="*/ 21946 w 694944"/>
                    <a:gd name="connsiteY0" fmla="*/ 1849527 h 1849527"/>
                    <a:gd name="connsiteX1" fmla="*/ 7315 w 694944"/>
                    <a:gd name="connsiteY1" fmla="*/ 1703223 h 1849527"/>
                    <a:gd name="connsiteX2" fmla="*/ 7315 w 694944"/>
                    <a:gd name="connsiteY2" fmla="*/ 1432560 h 1849527"/>
                    <a:gd name="connsiteX3" fmla="*/ 51207 w 694944"/>
                    <a:gd name="connsiteY3" fmla="*/ 1147268 h 1849527"/>
                    <a:gd name="connsiteX4" fmla="*/ 109728 w 694944"/>
                    <a:gd name="connsiteY4" fmla="*/ 905866 h 1849527"/>
                    <a:gd name="connsiteX5" fmla="*/ 175565 w 694944"/>
                    <a:gd name="connsiteY5" fmla="*/ 708356 h 1849527"/>
                    <a:gd name="connsiteX6" fmla="*/ 263347 w 694944"/>
                    <a:gd name="connsiteY6" fmla="*/ 503530 h 1849527"/>
                    <a:gd name="connsiteX7" fmla="*/ 380391 w 694944"/>
                    <a:gd name="connsiteY7" fmla="*/ 327965 h 1849527"/>
                    <a:gd name="connsiteX8" fmla="*/ 409651 w 694944"/>
                    <a:gd name="connsiteY8" fmla="*/ 276759 h 1849527"/>
                    <a:gd name="connsiteX9" fmla="*/ 438912 w 694944"/>
                    <a:gd name="connsiteY9" fmla="*/ 247498 h 1849527"/>
                    <a:gd name="connsiteX10" fmla="*/ 490119 w 694944"/>
                    <a:gd name="connsiteY10" fmla="*/ 240183 h 1849527"/>
                    <a:gd name="connsiteX11" fmla="*/ 526695 w 694944"/>
                    <a:gd name="connsiteY11" fmla="*/ 196292 h 1849527"/>
                    <a:gd name="connsiteX12" fmla="*/ 504749 w 694944"/>
                    <a:gd name="connsiteY12" fmla="*/ 167031 h 1849527"/>
                    <a:gd name="connsiteX13" fmla="*/ 475488 w 694944"/>
                    <a:gd name="connsiteY13" fmla="*/ 174346 h 1849527"/>
                    <a:gd name="connsiteX14" fmla="*/ 555955 w 694944"/>
                    <a:gd name="connsiteY14" fmla="*/ 64618 h 1849527"/>
                    <a:gd name="connsiteX15" fmla="*/ 621792 w 694944"/>
                    <a:gd name="connsiteY15" fmla="*/ 13412 h 1849527"/>
                    <a:gd name="connsiteX16" fmla="*/ 672999 w 694944"/>
                    <a:gd name="connsiteY16" fmla="*/ 6096 h 1849527"/>
                    <a:gd name="connsiteX17" fmla="*/ 687629 w 694944"/>
                    <a:gd name="connsiteY17" fmla="*/ 49988 h 1849527"/>
                    <a:gd name="connsiteX18" fmla="*/ 629107 w 694944"/>
                    <a:gd name="connsiteY18" fmla="*/ 137770 h 1849527"/>
                    <a:gd name="connsiteX19" fmla="*/ 570586 w 694944"/>
                    <a:gd name="connsiteY19" fmla="*/ 247498 h 1849527"/>
                    <a:gd name="connsiteX20" fmla="*/ 512064 w 694944"/>
                    <a:gd name="connsiteY20" fmla="*/ 313335 h 1849527"/>
                    <a:gd name="connsiteX21" fmla="*/ 409651 w 694944"/>
                    <a:gd name="connsiteY21" fmla="*/ 320650 h 1849527"/>
                    <a:gd name="connsiteX22" fmla="*/ 409651 w 694944"/>
                    <a:gd name="connsiteY22" fmla="*/ 357226 h 1849527"/>
                    <a:gd name="connsiteX23" fmla="*/ 468173 w 694944"/>
                    <a:gd name="connsiteY23" fmla="*/ 364541 h 1849527"/>
                    <a:gd name="connsiteX24" fmla="*/ 519379 w 694944"/>
                    <a:gd name="connsiteY24" fmla="*/ 349911 h 1849527"/>
                    <a:gd name="connsiteX25" fmla="*/ 526695 w 694944"/>
                    <a:gd name="connsiteY25" fmla="*/ 459639 h 1849527"/>
                    <a:gd name="connsiteX26" fmla="*/ 563271 w 694944"/>
                    <a:gd name="connsiteY26" fmla="*/ 525476 h 1849527"/>
                    <a:gd name="connsiteX27" fmla="*/ 512064 w 694944"/>
                    <a:gd name="connsiteY27" fmla="*/ 657149 h 1849527"/>
                    <a:gd name="connsiteX28" fmla="*/ 431597 w 694944"/>
                    <a:gd name="connsiteY28" fmla="*/ 722986 h 1849527"/>
                    <a:gd name="connsiteX29" fmla="*/ 380391 w 694944"/>
                    <a:gd name="connsiteY29" fmla="*/ 788823 h 1849527"/>
                    <a:gd name="connsiteX30" fmla="*/ 409651 w 694944"/>
                    <a:gd name="connsiteY30" fmla="*/ 854660 h 1849527"/>
                    <a:gd name="connsiteX31" fmla="*/ 321869 w 694944"/>
                    <a:gd name="connsiteY31" fmla="*/ 1052170 h 1849527"/>
                    <a:gd name="connsiteX32" fmla="*/ 285293 w 694944"/>
                    <a:gd name="connsiteY32" fmla="*/ 1030224 h 1849527"/>
                    <a:gd name="connsiteX33" fmla="*/ 241402 w 694944"/>
                    <a:gd name="connsiteY33" fmla="*/ 1081431 h 1849527"/>
                    <a:gd name="connsiteX34" fmla="*/ 241402 w 694944"/>
                    <a:gd name="connsiteY34" fmla="*/ 1132637 h 1849527"/>
                    <a:gd name="connsiteX35" fmla="*/ 175565 w 694944"/>
                    <a:gd name="connsiteY35" fmla="*/ 1278941 h 1849527"/>
                    <a:gd name="connsiteX36" fmla="*/ 182880 w 694944"/>
                    <a:gd name="connsiteY36" fmla="*/ 1352093 h 1849527"/>
                    <a:gd name="connsiteX37" fmla="*/ 146304 w 694944"/>
                    <a:gd name="connsiteY37" fmla="*/ 1417930 h 1849527"/>
                    <a:gd name="connsiteX38" fmla="*/ 117043 w 694944"/>
                    <a:gd name="connsiteY38" fmla="*/ 1491082 h 1849527"/>
                    <a:gd name="connsiteX39" fmla="*/ 138989 w 694944"/>
                    <a:gd name="connsiteY39" fmla="*/ 1549604 h 1849527"/>
                    <a:gd name="connsiteX40" fmla="*/ 117043 w 694944"/>
                    <a:gd name="connsiteY40" fmla="*/ 1586180 h 1849527"/>
                    <a:gd name="connsiteX41" fmla="*/ 153619 w 694944"/>
                    <a:gd name="connsiteY41" fmla="*/ 1783690 h 1849527"/>
                    <a:gd name="connsiteX42" fmla="*/ 124359 w 694944"/>
                    <a:gd name="connsiteY42" fmla="*/ 1776375 h 1849527"/>
                    <a:gd name="connsiteX43" fmla="*/ 87783 w 694944"/>
                    <a:gd name="connsiteY43" fmla="*/ 1688592 h 1849527"/>
                    <a:gd name="connsiteX44" fmla="*/ 80467 w 694944"/>
                    <a:gd name="connsiteY44" fmla="*/ 1622756 h 1849527"/>
                    <a:gd name="connsiteX45" fmla="*/ 51207 w 694944"/>
                    <a:gd name="connsiteY45" fmla="*/ 1688592 h 1849527"/>
                    <a:gd name="connsiteX46" fmla="*/ 21946 w 694944"/>
                    <a:gd name="connsiteY46" fmla="*/ 1761744 h 1849527"/>
                    <a:gd name="connsiteX47" fmla="*/ 29261 w 694944"/>
                    <a:gd name="connsiteY47" fmla="*/ 1798320 h 1849527"/>
                    <a:gd name="connsiteX48" fmla="*/ 14631 w 694944"/>
                    <a:gd name="connsiteY48" fmla="*/ 1747114 h 18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4944" h="1849527">
                      <a:moveTo>
                        <a:pt x="21946" y="1849527"/>
                      </a:moveTo>
                      <a:cubicBezTo>
                        <a:pt x="15849" y="1811122"/>
                        <a:pt x="9753" y="1772717"/>
                        <a:pt x="7315" y="1703223"/>
                      </a:cubicBezTo>
                      <a:cubicBezTo>
                        <a:pt x="4877" y="1633729"/>
                        <a:pt x="0" y="1525219"/>
                        <a:pt x="7315" y="1432560"/>
                      </a:cubicBezTo>
                      <a:cubicBezTo>
                        <a:pt x="14630" y="1339901"/>
                        <a:pt x="34138" y="1235050"/>
                        <a:pt x="51207" y="1147268"/>
                      </a:cubicBezTo>
                      <a:cubicBezTo>
                        <a:pt x="68276" y="1059486"/>
                        <a:pt x="89002" y="979018"/>
                        <a:pt x="109728" y="905866"/>
                      </a:cubicBezTo>
                      <a:cubicBezTo>
                        <a:pt x="130454" y="832714"/>
                        <a:pt x="149962" y="775412"/>
                        <a:pt x="175565" y="708356"/>
                      </a:cubicBezTo>
                      <a:cubicBezTo>
                        <a:pt x="201168" y="641300"/>
                        <a:pt x="229209" y="566928"/>
                        <a:pt x="263347" y="503530"/>
                      </a:cubicBezTo>
                      <a:cubicBezTo>
                        <a:pt x="297485" y="440132"/>
                        <a:pt x="356007" y="365760"/>
                        <a:pt x="380391" y="327965"/>
                      </a:cubicBezTo>
                      <a:cubicBezTo>
                        <a:pt x="404775" y="290170"/>
                        <a:pt x="399898" y="290170"/>
                        <a:pt x="409651" y="276759"/>
                      </a:cubicBezTo>
                      <a:cubicBezTo>
                        <a:pt x="419404" y="263348"/>
                        <a:pt x="425501" y="253594"/>
                        <a:pt x="438912" y="247498"/>
                      </a:cubicBezTo>
                      <a:cubicBezTo>
                        <a:pt x="452323" y="241402"/>
                        <a:pt x="475489" y="248717"/>
                        <a:pt x="490119" y="240183"/>
                      </a:cubicBezTo>
                      <a:cubicBezTo>
                        <a:pt x="504749" y="231649"/>
                        <a:pt x="524257" y="208484"/>
                        <a:pt x="526695" y="196292"/>
                      </a:cubicBezTo>
                      <a:cubicBezTo>
                        <a:pt x="529133" y="184100"/>
                        <a:pt x="513283" y="170689"/>
                        <a:pt x="504749" y="167031"/>
                      </a:cubicBezTo>
                      <a:cubicBezTo>
                        <a:pt x="496215" y="163373"/>
                        <a:pt x="466954" y="191415"/>
                        <a:pt x="475488" y="174346"/>
                      </a:cubicBezTo>
                      <a:cubicBezTo>
                        <a:pt x="484022" y="157277"/>
                        <a:pt x="531571" y="91440"/>
                        <a:pt x="555955" y="64618"/>
                      </a:cubicBezTo>
                      <a:cubicBezTo>
                        <a:pt x="580339" y="37796"/>
                        <a:pt x="602285" y="23166"/>
                        <a:pt x="621792" y="13412"/>
                      </a:cubicBezTo>
                      <a:cubicBezTo>
                        <a:pt x="641299" y="3658"/>
                        <a:pt x="662026" y="0"/>
                        <a:pt x="672999" y="6096"/>
                      </a:cubicBezTo>
                      <a:cubicBezTo>
                        <a:pt x="683972" y="12192"/>
                        <a:pt x="694944" y="28042"/>
                        <a:pt x="687629" y="49988"/>
                      </a:cubicBezTo>
                      <a:cubicBezTo>
                        <a:pt x="680314" y="71934"/>
                        <a:pt x="648614" y="104852"/>
                        <a:pt x="629107" y="137770"/>
                      </a:cubicBezTo>
                      <a:cubicBezTo>
                        <a:pt x="609600" y="170688"/>
                        <a:pt x="590093" y="218237"/>
                        <a:pt x="570586" y="247498"/>
                      </a:cubicBezTo>
                      <a:cubicBezTo>
                        <a:pt x="551079" y="276759"/>
                        <a:pt x="538886" y="301143"/>
                        <a:pt x="512064" y="313335"/>
                      </a:cubicBezTo>
                      <a:cubicBezTo>
                        <a:pt x="485242" y="325527"/>
                        <a:pt x="426720" y="313335"/>
                        <a:pt x="409651" y="320650"/>
                      </a:cubicBezTo>
                      <a:cubicBezTo>
                        <a:pt x="392582" y="327965"/>
                        <a:pt x="399897" y="349911"/>
                        <a:pt x="409651" y="357226"/>
                      </a:cubicBezTo>
                      <a:cubicBezTo>
                        <a:pt x="419405" y="364541"/>
                        <a:pt x="449885" y="365760"/>
                        <a:pt x="468173" y="364541"/>
                      </a:cubicBezTo>
                      <a:cubicBezTo>
                        <a:pt x="486461" y="363322"/>
                        <a:pt x="509625" y="334061"/>
                        <a:pt x="519379" y="349911"/>
                      </a:cubicBezTo>
                      <a:cubicBezTo>
                        <a:pt x="529133" y="365761"/>
                        <a:pt x="519380" y="430378"/>
                        <a:pt x="526695" y="459639"/>
                      </a:cubicBezTo>
                      <a:cubicBezTo>
                        <a:pt x="534010" y="488900"/>
                        <a:pt x="565709" y="492558"/>
                        <a:pt x="563271" y="525476"/>
                      </a:cubicBezTo>
                      <a:cubicBezTo>
                        <a:pt x="560833" y="558394"/>
                        <a:pt x="534010" y="624231"/>
                        <a:pt x="512064" y="657149"/>
                      </a:cubicBezTo>
                      <a:cubicBezTo>
                        <a:pt x="490118" y="690067"/>
                        <a:pt x="453542" y="701040"/>
                        <a:pt x="431597" y="722986"/>
                      </a:cubicBezTo>
                      <a:cubicBezTo>
                        <a:pt x="409652" y="744932"/>
                        <a:pt x="384049" y="766877"/>
                        <a:pt x="380391" y="788823"/>
                      </a:cubicBezTo>
                      <a:cubicBezTo>
                        <a:pt x="376733" y="810769"/>
                        <a:pt x="419405" y="810769"/>
                        <a:pt x="409651" y="854660"/>
                      </a:cubicBezTo>
                      <a:cubicBezTo>
                        <a:pt x="399897" y="898551"/>
                        <a:pt x="342595" y="1022909"/>
                        <a:pt x="321869" y="1052170"/>
                      </a:cubicBezTo>
                      <a:cubicBezTo>
                        <a:pt x="301143" y="1081431"/>
                        <a:pt x="298704" y="1025347"/>
                        <a:pt x="285293" y="1030224"/>
                      </a:cubicBezTo>
                      <a:cubicBezTo>
                        <a:pt x="271882" y="1035101"/>
                        <a:pt x="248717" y="1064362"/>
                        <a:pt x="241402" y="1081431"/>
                      </a:cubicBezTo>
                      <a:cubicBezTo>
                        <a:pt x="234087" y="1098500"/>
                        <a:pt x="252375" y="1099719"/>
                        <a:pt x="241402" y="1132637"/>
                      </a:cubicBezTo>
                      <a:cubicBezTo>
                        <a:pt x="230429" y="1165555"/>
                        <a:pt x="185319" y="1242365"/>
                        <a:pt x="175565" y="1278941"/>
                      </a:cubicBezTo>
                      <a:cubicBezTo>
                        <a:pt x="165811" y="1315517"/>
                        <a:pt x="187757" y="1328928"/>
                        <a:pt x="182880" y="1352093"/>
                      </a:cubicBezTo>
                      <a:cubicBezTo>
                        <a:pt x="178003" y="1375258"/>
                        <a:pt x="157277" y="1394765"/>
                        <a:pt x="146304" y="1417930"/>
                      </a:cubicBezTo>
                      <a:cubicBezTo>
                        <a:pt x="135331" y="1441095"/>
                        <a:pt x="118262" y="1469136"/>
                        <a:pt x="117043" y="1491082"/>
                      </a:cubicBezTo>
                      <a:cubicBezTo>
                        <a:pt x="115824" y="1513028"/>
                        <a:pt x="138989" y="1533754"/>
                        <a:pt x="138989" y="1549604"/>
                      </a:cubicBezTo>
                      <a:cubicBezTo>
                        <a:pt x="138989" y="1565454"/>
                        <a:pt x="114605" y="1547166"/>
                        <a:pt x="117043" y="1586180"/>
                      </a:cubicBezTo>
                      <a:cubicBezTo>
                        <a:pt x="119481" y="1625194"/>
                        <a:pt x="152400" y="1751991"/>
                        <a:pt x="153619" y="1783690"/>
                      </a:cubicBezTo>
                      <a:cubicBezTo>
                        <a:pt x="154838" y="1815389"/>
                        <a:pt x="135332" y="1792225"/>
                        <a:pt x="124359" y="1776375"/>
                      </a:cubicBezTo>
                      <a:cubicBezTo>
                        <a:pt x="113386" y="1760525"/>
                        <a:pt x="95098" y="1714195"/>
                        <a:pt x="87783" y="1688592"/>
                      </a:cubicBezTo>
                      <a:cubicBezTo>
                        <a:pt x="80468" y="1662989"/>
                        <a:pt x="86563" y="1622756"/>
                        <a:pt x="80467" y="1622756"/>
                      </a:cubicBezTo>
                      <a:cubicBezTo>
                        <a:pt x="74371" y="1622756"/>
                        <a:pt x="60960" y="1665427"/>
                        <a:pt x="51207" y="1688592"/>
                      </a:cubicBezTo>
                      <a:cubicBezTo>
                        <a:pt x="41454" y="1711757"/>
                        <a:pt x="25604" y="1743456"/>
                        <a:pt x="21946" y="1761744"/>
                      </a:cubicBezTo>
                      <a:cubicBezTo>
                        <a:pt x="18288" y="1780032"/>
                        <a:pt x="30480" y="1800758"/>
                        <a:pt x="29261" y="1798320"/>
                      </a:cubicBezTo>
                      <a:cubicBezTo>
                        <a:pt x="28042" y="1795882"/>
                        <a:pt x="21336" y="1771498"/>
                        <a:pt x="14631" y="1747114"/>
                      </a:cubicBezTo>
                    </a:path>
                  </a:pathLst>
                </a:custGeom>
                <a:grpFill/>
                <a:ln>
                  <a:noFill/>
                </a:ln>
                <a:sp3d extrusionH="254000">
                  <a:extrusionClr>
                    <a:schemeClr val="tx2">
                      <a:lumMod val="50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61" name="Freeform 60"/>
                <p:cNvSpPr/>
                <p:nvPr/>
              </p:nvSpPr>
              <p:spPr>
                <a:xfrm>
                  <a:off x="9923068" y="1488643"/>
                  <a:ext cx="1331367" cy="1013155"/>
                </a:xfrm>
                <a:custGeom>
                  <a:avLst/>
                  <a:gdLst>
                    <a:gd name="connsiteX0" fmla="*/ 91441 w 1331367"/>
                    <a:gd name="connsiteY0" fmla="*/ 544983 h 1013155"/>
                    <a:gd name="connsiteX1" fmla="*/ 98756 w 1331367"/>
                    <a:gd name="connsiteY1" fmla="*/ 632765 h 1013155"/>
                    <a:gd name="connsiteX2" fmla="*/ 54865 w 1331367"/>
                    <a:gd name="connsiteY2" fmla="*/ 757123 h 1013155"/>
                    <a:gd name="connsiteX3" fmla="*/ 25604 w 1331367"/>
                    <a:gd name="connsiteY3" fmla="*/ 822960 h 1013155"/>
                    <a:gd name="connsiteX4" fmla="*/ 3658 w 1331367"/>
                    <a:gd name="connsiteY4" fmla="*/ 918058 h 1013155"/>
                    <a:gd name="connsiteX5" fmla="*/ 47550 w 1331367"/>
                    <a:gd name="connsiteY5" fmla="*/ 998525 h 1013155"/>
                    <a:gd name="connsiteX6" fmla="*/ 84126 w 1331367"/>
                    <a:gd name="connsiteY6" fmla="*/ 1005840 h 1013155"/>
                    <a:gd name="connsiteX7" fmla="*/ 120702 w 1331367"/>
                    <a:gd name="connsiteY7" fmla="*/ 961949 h 1013155"/>
                    <a:gd name="connsiteX8" fmla="*/ 186538 w 1331367"/>
                    <a:gd name="connsiteY8" fmla="*/ 932688 h 1013155"/>
                    <a:gd name="connsiteX9" fmla="*/ 208484 w 1331367"/>
                    <a:gd name="connsiteY9" fmla="*/ 888797 h 1013155"/>
                    <a:gd name="connsiteX10" fmla="*/ 201169 w 1331367"/>
                    <a:gd name="connsiteY10" fmla="*/ 815645 h 1013155"/>
                    <a:gd name="connsiteX11" fmla="*/ 245060 w 1331367"/>
                    <a:gd name="connsiteY11" fmla="*/ 757123 h 1013155"/>
                    <a:gd name="connsiteX12" fmla="*/ 296266 w 1331367"/>
                    <a:gd name="connsiteY12" fmla="*/ 698602 h 1013155"/>
                    <a:gd name="connsiteX13" fmla="*/ 457201 w 1331367"/>
                    <a:gd name="connsiteY13" fmla="*/ 588874 h 1013155"/>
                    <a:gd name="connsiteX14" fmla="*/ 508407 w 1331367"/>
                    <a:gd name="connsiteY14" fmla="*/ 552298 h 1013155"/>
                    <a:gd name="connsiteX15" fmla="*/ 654711 w 1331367"/>
                    <a:gd name="connsiteY15" fmla="*/ 493776 h 1013155"/>
                    <a:gd name="connsiteX16" fmla="*/ 808330 w 1331367"/>
                    <a:gd name="connsiteY16" fmla="*/ 354787 h 1013155"/>
                    <a:gd name="connsiteX17" fmla="*/ 801015 w 1331367"/>
                    <a:gd name="connsiteY17" fmla="*/ 318211 h 1013155"/>
                    <a:gd name="connsiteX18" fmla="*/ 764439 w 1331367"/>
                    <a:gd name="connsiteY18" fmla="*/ 310896 h 1013155"/>
                    <a:gd name="connsiteX19" fmla="*/ 779070 w 1331367"/>
                    <a:gd name="connsiteY19" fmla="*/ 274320 h 1013155"/>
                    <a:gd name="connsiteX20" fmla="*/ 896113 w 1331367"/>
                    <a:gd name="connsiteY20" fmla="*/ 245059 h 1013155"/>
                    <a:gd name="connsiteX21" fmla="*/ 991210 w 1331367"/>
                    <a:gd name="connsiteY21" fmla="*/ 157277 h 1013155"/>
                    <a:gd name="connsiteX22" fmla="*/ 1057047 w 1331367"/>
                    <a:gd name="connsiteY22" fmla="*/ 98755 h 1013155"/>
                    <a:gd name="connsiteX23" fmla="*/ 1188721 w 1331367"/>
                    <a:gd name="connsiteY23" fmla="*/ 40234 h 1013155"/>
                    <a:gd name="connsiteX24" fmla="*/ 1291134 w 1331367"/>
                    <a:gd name="connsiteY24" fmla="*/ 25603 h 1013155"/>
                    <a:gd name="connsiteX25" fmla="*/ 1320394 w 1331367"/>
                    <a:gd name="connsiteY25" fmla="*/ 18288 h 1013155"/>
                    <a:gd name="connsiteX26" fmla="*/ 1225297 w 1331367"/>
                    <a:gd name="connsiteY26" fmla="*/ 3658 h 1013155"/>
                    <a:gd name="connsiteX27" fmla="*/ 1108254 w 1331367"/>
                    <a:gd name="connsiteY27" fmla="*/ 40234 h 1013155"/>
                    <a:gd name="connsiteX28" fmla="*/ 1035102 w 1331367"/>
                    <a:gd name="connsiteY28" fmla="*/ 47549 h 1013155"/>
                    <a:gd name="connsiteX29" fmla="*/ 903428 w 1331367"/>
                    <a:gd name="connsiteY29" fmla="*/ 69495 h 1013155"/>
                    <a:gd name="connsiteX30" fmla="*/ 566929 w 1331367"/>
                    <a:gd name="connsiteY30" fmla="*/ 223114 h 1013155"/>
                    <a:gd name="connsiteX31" fmla="*/ 340158 w 1331367"/>
                    <a:gd name="connsiteY31" fmla="*/ 354787 h 1013155"/>
                    <a:gd name="connsiteX32" fmla="*/ 91441 w 1331367"/>
                    <a:gd name="connsiteY32" fmla="*/ 544983 h 10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1367" h="1013155">
                      <a:moveTo>
                        <a:pt x="91441" y="544983"/>
                      </a:moveTo>
                      <a:cubicBezTo>
                        <a:pt x="51207" y="591313"/>
                        <a:pt x="104852" y="597408"/>
                        <a:pt x="98756" y="632765"/>
                      </a:cubicBezTo>
                      <a:cubicBezTo>
                        <a:pt x="92660" y="668122"/>
                        <a:pt x="67057" y="725424"/>
                        <a:pt x="54865" y="757123"/>
                      </a:cubicBezTo>
                      <a:cubicBezTo>
                        <a:pt x="42673" y="788822"/>
                        <a:pt x="34139" y="796138"/>
                        <a:pt x="25604" y="822960"/>
                      </a:cubicBezTo>
                      <a:cubicBezTo>
                        <a:pt x="17070" y="849783"/>
                        <a:pt x="0" y="888797"/>
                        <a:pt x="3658" y="918058"/>
                      </a:cubicBezTo>
                      <a:cubicBezTo>
                        <a:pt x="7316" y="947319"/>
                        <a:pt x="34139" y="983895"/>
                        <a:pt x="47550" y="998525"/>
                      </a:cubicBezTo>
                      <a:cubicBezTo>
                        <a:pt x="60961" y="1013155"/>
                        <a:pt x="71934" y="1011936"/>
                        <a:pt x="84126" y="1005840"/>
                      </a:cubicBezTo>
                      <a:cubicBezTo>
                        <a:pt x="96318" y="999744"/>
                        <a:pt x="103633" y="974141"/>
                        <a:pt x="120702" y="961949"/>
                      </a:cubicBezTo>
                      <a:cubicBezTo>
                        <a:pt x="137771" y="949757"/>
                        <a:pt x="171908" y="944880"/>
                        <a:pt x="186538" y="932688"/>
                      </a:cubicBezTo>
                      <a:cubicBezTo>
                        <a:pt x="201168" y="920496"/>
                        <a:pt x="206046" y="908304"/>
                        <a:pt x="208484" y="888797"/>
                      </a:cubicBezTo>
                      <a:cubicBezTo>
                        <a:pt x="210922" y="869290"/>
                        <a:pt x="195073" y="837591"/>
                        <a:pt x="201169" y="815645"/>
                      </a:cubicBezTo>
                      <a:cubicBezTo>
                        <a:pt x="207265" y="793699"/>
                        <a:pt x="229211" y="776630"/>
                        <a:pt x="245060" y="757123"/>
                      </a:cubicBezTo>
                      <a:cubicBezTo>
                        <a:pt x="260910" y="737616"/>
                        <a:pt x="260909" y="726643"/>
                        <a:pt x="296266" y="698602"/>
                      </a:cubicBezTo>
                      <a:cubicBezTo>
                        <a:pt x="331623" y="670561"/>
                        <a:pt x="421844" y="613258"/>
                        <a:pt x="457201" y="588874"/>
                      </a:cubicBezTo>
                      <a:cubicBezTo>
                        <a:pt x="492558" y="564490"/>
                        <a:pt x="475489" y="568148"/>
                        <a:pt x="508407" y="552298"/>
                      </a:cubicBezTo>
                      <a:cubicBezTo>
                        <a:pt x="541325" y="536448"/>
                        <a:pt x="604724" y="526694"/>
                        <a:pt x="654711" y="493776"/>
                      </a:cubicBezTo>
                      <a:cubicBezTo>
                        <a:pt x="704698" y="460858"/>
                        <a:pt x="783946" y="384048"/>
                        <a:pt x="808330" y="354787"/>
                      </a:cubicBezTo>
                      <a:cubicBezTo>
                        <a:pt x="832714" y="325526"/>
                        <a:pt x="808330" y="325526"/>
                        <a:pt x="801015" y="318211"/>
                      </a:cubicBezTo>
                      <a:cubicBezTo>
                        <a:pt x="793700" y="310896"/>
                        <a:pt x="768096" y="318211"/>
                        <a:pt x="764439" y="310896"/>
                      </a:cubicBezTo>
                      <a:cubicBezTo>
                        <a:pt x="760782" y="303581"/>
                        <a:pt x="757124" y="285293"/>
                        <a:pt x="779070" y="274320"/>
                      </a:cubicBezTo>
                      <a:cubicBezTo>
                        <a:pt x="801016" y="263347"/>
                        <a:pt x="860756" y="264566"/>
                        <a:pt x="896113" y="245059"/>
                      </a:cubicBezTo>
                      <a:cubicBezTo>
                        <a:pt x="931470" y="225552"/>
                        <a:pt x="964388" y="181661"/>
                        <a:pt x="991210" y="157277"/>
                      </a:cubicBezTo>
                      <a:cubicBezTo>
                        <a:pt x="1018032" y="132893"/>
                        <a:pt x="1024129" y="118262"/>
                        <a:pt x="1057047" y="98755"/>
                      </a:cubicBezTo>
                      <a:cubicBezTo>
                        <a:pt x="1089966" y="79248"/>
                        <a:pt x="1149706" y="52426"/>
                        <a:pt x="1188721" y="40234"/>
                      </a:cubicBezTo>
                      <a:cubicBezTo>
                        <a:pt x="1227736" y="28042"/>
                        <a:pt x="1269189" y="29261"/>
                        <a:pt x="1291134" y="25603"/>
                      </a:cubicBezTo>
                      <a:cubicBezTo>
                        <a:pt x="1313080" y="21945"/>
                        <a:pt x="1331367" y="21945"/>
                        <a:pt x="1320394" y="18288"/>
                      </a:cubicBezTo>
                      <a:cubicBezTo>
                        <a:pt x="1309421" y="14631"/>
                        <a:pt x="1260654" y="0"/>
                        <a:pt x="1225297" y="3658"/>
                      </a:cubicBezTo>
                      <a:cubicBezTo>
                        <a:pt x="1189940" y="7316"/>
                        <a:pt x="1139953" y="32919"/>
                        <a:pt x="1108254" y="40234"/>
                      </a:cubicBezTo>
                      <a:cubicBezTo>
                        <a:pt x="1076555" y="47549"/>
                        <a:pt x="1069240" y="42672"/>
                        <a:pt x="1035102" y="47549"/>
                      </a:cubicBezTo>
                      <a:cubicBezTo>
                        <a:pt x="1000964" y="52426"/>
                        <a:pt x="981457" y="40234"/>
                        <a:pt x="903428" y="69495"/>
                      </a:cubicBezTo>
                      <a:cubicBezTo>
                        <a:pt x="825399" y="98756"/>
                        <a:pt x="660807" y="175565"/>
                        <a:pt x="566929" y="223114"/>
                      </a:cubicBezTo>
                      <a:cubicBezTo>
                        <a:pt x="473051" y="270663"/>
                        <a:pt x="418187" y="299923"/>
                        <a:pt x="340158" y="354787"/>
                      </a:cubicBezTo>
                      <a:cubicBezTo>
                        <a:pt x="262129" y="409651"/>
                        <a:pt x="131675" y="498653"/>
                        <a:pt x="91441" y="544983"/>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2" name="Freeform 61"/>
                <p:cNvSpPr/>
                <p:nvPr/>
              </p:nvSpPr>
              <p:spPr>
                <a:xfrm>
                  <a:off x="10566807" y="1942186"/>
                  <a:ext cx="382828" cy="210921"/>
                </a:xfrm>
                <a:custGeom>
                  <a:avLst/>
                  <a:gdLst>
                    <a:gd name="connsiteX0" fmla="*/ 288950 w 382828"/>
                    <a:gd name="connsiteY0" fmla="*/ 3657 h 210921"/>
                    <a:gd name="connsiteX1" fmla="*/ 215798 w 382828"/>
                    <a:gd name="connsiteY1" fmla="*/ 40233 h 210921"/>
                    <a:gd name="connsiteX2" fmla="*/ 135331 w 382828"/>
                    <a:gd name="connsiteY2" fmla="*/ 47548 h 210921"/>
                    <a:gd name="connsiteX3" fmla="*/ 62179 w 382828"/>
                    <a:gd name="connsiteY3" fmla="*/ 69494 h 210921"/>
                    <a:gd name="connsiteX4" fmla="*/ 25603 w 382828"/>
                    <a:gd name="connsiteY4" fmla="*/ 128016 h 210921"/>
                    <a:gd name="connsiteX5" fmla="*/ 3657 w 382828"/>
                    <a:gd name="connsiteY5" fmla="*/ 186537 h 210921"/>
                    <a:gd name="connsiteX6" fmla="*/ 47548 w 382828"/>
                    <a:gd name="connsiteY6" fmla="*/ 208483 h 210921"/>
                    <a:gd name="connsiteX7" fmla="*/ 120700 w 382828"/>
                    <a:gd name="connsiteY7" fmla="*/ 171907 h 210921"/>
                    <a:gd name="connsiteX8" fmla="*/ 215798 w 382828"/>
                    <a:gd name="connsiteY8" fmla="*/ 164592 h 210921"/>
                    <a:gd name="connsiteX9" fmla="*/ 310895 w 382828"/>
                    <a:gd name="connsiteY9" fmla="*/ 106070 h 210921"/>
                    <a:gd name="connsiteX10" fmla="*/ 376732 w 382828"/>
                    <a:gd name="connsiteY10" fmla="*/ 54864 h 210921"/>
                    <a:gd name="connsiteX11" fmla="*/ 347471 w 382828"/>
                    <a:gd name="connsiteY11" fmla="*/ 18288 h 210921"/>
                    <a:gd name="connsiteX12" fmla="*/ 288950 w 382828"/>
                    <a:gd name="connsiteY12" fmla="*/ 3657 h 21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828" h="210921">
                      <a:moveTo>
                        <a:pt x="288950" y="3657"/>
                      </a:moveTo>
                      <a:cubicBezTo>
                        <a:pt x="267005" y="7314"/>
                        <a:pt x="241401" y="32918"/>
                        <a:pt x="215798" y="40233"/>
                      </a:cubicBezTo>
                      <a:cubicBezTo>
                        <a:pt x="190195" y="47548"/>
                        <a:pt x="160934" y="42671"/>
                        <a:pt x="135331" y="47548"/>
                      </a:cubicBezTo>
                      <a:cubicBezTo>
                        <a:pt x="109728" y="52425"/>
                        <a:pt x="80467" y="56083"/>
                        <a:pt x="62179" y="69494"/>
                      </a:cubicBezTo>
                      <a:cubicBezTo>
                        <a:pt x="43891" y="82905"/>
                        <a:pt x="35357" y="108509"/>
                        <a:pt x="25603" y="128016"/>
                      </a:cubicBezTo>
                      <a:cubicBezTo>
                        <a:pt x="15849" y="147523"/>
                        <a:pt x="0" y="173126"/>
                        <a:pt x="3657" y="186537"/>
                      </a:cubicBezTo>
                      <a:cubicBezTo>
                        <a:pt x="7314" y="199948"/>
                        <a:pt x="28041" y="210921"/>
                        <a:pt x="47548" y="208483"/>
                      </a:cubicBezTo>
                      <a:cubicBezTo>
                        <a:pt x="67055" y="206045"/>
                        <a:pt x="92659" y="179222"/>
                        <a:pt x="120700" y="171907"/>
                      </a:cubicBezTo>
                      <a:cubicBezTo>
                        <a:pt x="148741" y="164592"/>
                        <a:pt x="184099" y="175565"/>
                        <a:pt x="215798" y="164592"/>
                      </a:cubicBezTo>
                      <a:cubicBezTo>
                        <a:pt x="247497" y="153619"/>
                        <a:pt x="284073" y="124358"/>
                        <a:pt x="310895" y="106070"/>
                      </a:cubicBezTo>
                      <a:cubicBezTo>
                        <a:pt x="337717" y="87782"/>
                        <a:pt x="370636" y="69494"/>
                        <a:pt x="376732" y="54864"/>
                      </a:cubicBezTo>
                      <a:cubicBezTo>
                        <a:pt x="382828" y="40234"/>
                        <a:pt x="359663" y="25603"/>
                        <a:pt x="347471" y="18288"/>
                      </a:cubicBezTo>
                      <a:cubicBezTo>
                        <a:pt x="335279" y="10973"/>
                        <a:pt x="310895" y="0"/>
                        <a:pt x="288950" y="3657"/>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3" name="Freeform 62"/>
                <p:cNvSpPr/>
                <p:nvPr/>
              </p:nvSpPr>
              <p:spPr>
                <a:xfrm>
                  <a:off x="11644579" y="1453287"/>
                  <a:ext cx="587655" cy="123139"/>
                </a:xfrm>
                <a:custGeom>
                  <a:avLst/>
                  <a:gdLst>
                    <a:gd name="connsiteX0" fmla="*/ 293827 w 587655"/>
                    <a:gd name="connsiteY0" fmla="*/ 2438 h 123139"/>
                    <a:gd name="connsiteX1" fmla="*/ 154839 w 587655"/>
                    <a:gd name="connsiteY1" fmla="*/ 9753 h 123139"/>
                    <a:gd name="connsiteX2" fmla="*/ 15850 w 587655"/>
                    <a:gd name="connsiteY2" fmla="*/ 31699 h 123139"/>
                    <a:gd name="connsiteX3" fmla="*/ 59741 w 587655"/>
                    <a:gd name="connsiteY3" fmla="*/ 68275 h 123139"/>
                    <a:gd name="connsiteX4" fmla="*/ 154839 w 587655"/>
                    <a:gd name="connsiteY4" fmla="*/ 68275 h 123139"/>
                    <a:gd name="connsiteX5" fmla="*/ 206045 w 587655"/>
                    <a:gd name="connsiteY5" fmla="*/ 104851 h 123139"/>
                    <a:gd name="connsiteX6" fmla="*/ 308458 w 587655"/>
                    <a:gd name="connsiteY6" fmla="*/ 90220 h 123139"/>
                    <a:gd name="connsiteX7" fmla="*/ 454762 w 587655"/>
                    <a:gd name="connsiteY7" fmla="*/ 119481 h 123139"/>
                    <a:gd name="connsiteX8" fmla="*/ 520599 w 587655"/>
                    <a:gd name="connsiteY8" fmla="*/ 112166 h 123139"/>
                    <a:gd name="connsiteX9" fmla="*/ 410871 w 587655"/>
                    <a:gd name="connsiteY9" fmla="*/ 68275 h 123139"/>
                    <a:gd name="connsiteX10" fmla="*/ 564490 w 587655"/>
                    <a:gd name="connsiteY10" fmla="*/ 60959 h 123139"/>
                    <a:gd name="connsiteX11" fmla="*/ 549859 w 587655"/>
                    <a:gd name="connsiteY11" fmla="*/ 46329 h 123139"/>
                    <a:gd name="connsiteX12" fmla="*/ 366979 w 587655"/>
                    <a:gd name="connsiteY12" fmla="*/ 9753 h 123139"/>
                    <a:gd name="connsiteX13" fmla="*/ 352349 w 587655"/>
                    <a:gd name="connsiteY13" fmla="*/ 24383 h 123139"/>
                    <a:gd name="connsiteX14" fmla="*/ 293827 w 587655"/>
                    <a:gd name="connsiteY14" fmla="*/ 2438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7655" h="123139">
                      <a:moveTo>
                        <a:pt x="293827" y="2438"/>
                      </a:moveTo>
                      <a:cubicBezTo>
                        <a:pt x="260909" y="0"/>
                        <a:pt x="201168" y="4876"/>
                        <a:pt x="154839" y="9753"/>
                      </a:cubicBezTo>
                      <a:cubicBezTo>
                        <a:pt x="108510" y="14630"/>
                        <a:pt x="31700" y="21945"/>
                        <a:pt x="15850" y="31699"/>
                      </a:cubicBezTo>
                      <a:cubicBezTo>
                        <a:pt x="0" y="41453"/>
                        <a:pt x="36576" y="62179"/>
                        <a:pt x="59741" y="68275"/>
                      </a:cubicBezTo>
                      <a:cubicBezTo>
                        <a:pt x="82906" y="74371"/>
                        <a:pt x="130455" y="62179"/>
                        <a:pt x="154839" y="68275"/>
                      </a:cubicBezTo>
                      <a:cubicBezTo>
                        <a:pt x="179223" y="74371"/>
                        <a:pt x="180442" y="101194"/>
                        <a:pt x="206045" y="104851"/>
                      </a:cubicBezTo>
                      <a:cubicBezTo>
                        <a:pt x="231648" y="108508"/>
                        <a:pt x="267005" y="87782"/>
                        <a:pt x="308458" y="90220"/>
                      </a:cubicBezTo>
                      <a:cubicBezTo>
                        <a:pt x="349911" y="92658"/>
                        <a:pt x="419405" y="115823"/>
                        <a:pt x="454762" y="119481"/>
                      </a:cubicBezTo>
                      <a:cubicBezTo>
                        <a:pt x="490119" y="123139"/>
                        <a:pt x="527914" y="120700"/>
                        <a:pt x="520599" y="112166"/>
                      </a:cubicBezTo>
                      <a:cubicBezTo>
                        <a:pt x="513284" y="103632"/>
                        <a:pt x="403556" y="76810"/>
                        <a:pt x="410871" y="68275"/>
                      </a:cubicBezTo>
                      <a:cubicBezTo>
                        <a:pt x="418186" y="59741"/>
                        <a:pt x="541325" y="64617"/>
                        <a:pt x="564490" y="60959"/>
                      </a:cubicBezTo>
                      <a:cubicBezTo>
                        <a:pt x="587655" y="57301"/>
                        <a:pt x="582777" y="54863"/>
                        <a:pt x="549859" y="46329"/>
                      </a:cubicBezTo>
                      <a:cubicBezTo>
                        <a:pt x="516941" y="37795"/>
                        <a:pt x="399897" y="13411"/>
                        <a:pt x="366979" y="9753"/>
                      </a:cubicBezTo>
                      <a:cubicBezTo>
                        <a:pt x="334061" y="6095"/>
                        <a:pt x="366979" y="25602"/>
                        <a:pt x="352349" y="24383"/>
                      </a:cubicBezTo>
                      <a:cubicBezTo>
                        <a:pt x="337719" y="23164"/>
                        <a:pt x="326745" y="4876"/>
                        <a:pt x="293827" y="2438"/>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4" name="Freeform 63"/>
                <p:cNvSpPr/>
                <p:nvPr/>
              </p:nvSpPr>
              <p:spPr>
                <a:xfrm>
                  <a:off x="12888163" y="1773936"/>
                  <a:ext cx="279197" cy="153620"/>
                </a:xfrm>
                <a:custGeom>
                  <a:avLst/>
                  <a:gdLst>
                    <a:gd name="connsiteX0" fmla="*/ 279197 w 279197"/>
                    <a:gd name="connsiteY0" fmla="*/ 113386 h 153620"/>
                    <a:gd name="connsiteX1" fmla="*/ 191415 w 279197"/>
                    <a:gd name="connsiteY1" fmla="*/ 62179 h 153620"/>
                    <a:gd name="connsiteX2" fmla="*/ 110947 w 279197"/>
                    <a:gd name="connsiteY2" fmla="*/ 18288 h 153620"/>
                    <a:gd name="connsiteX3" fmla="*/ 30480 w 279197"/>
                    <a:gd name="connsiteY3" fmla="*/ 3658 h 153620"/>
                    <a:gd name="connsiteX4" fmla="*/ 1219 w 279197"/>
                    <a:gd name="connsiteY4" fmla="*/ 40234 h 153620"/>
                    <a:gd name="connsiteX5" fmla="*/ 37795 w 279197"/>
                    <a:gd name="connsiteY5" fmla="*/ 84125 h 153620"/>
                    <a:gd name="connsiteX6" fmla="*/ 132893 w 279197"/>
                    <a:gd name="connsiteY6" fmla="*/ 149962 h 153620"/>
                    <a:gd name="connsiteX7" fmla="*/ 132893 w 279197"/>
                    <a:gd name="connsiteY7" fmla="*/ 106070 h 153620"/>
                    <a:gd name="connsiteX8" fmla="*/ 191415 w 279197"/>
                    <a:gd name="connsiteY8" fmla="*/ 98755 h 153620"/>
                    <a:gd name="connsiteX9" fmla="*/ 279197 w 279197"/>
                    <a:gd name="connsiteY9" fmla="*/ 113386 h 1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197" h="153620">
                      <a:moveTo>
                        <a:pt x="279197" y="113386"/>
                      </a:moveTo>
                      <a:cubicBezTo>
                        <a:pt x="279197" y="107290"/>
                        <a:pt x="219457" y="78029"/>
                        <a:pt x="191415" y="62179"/>
                      </a:cubicBezTo>
                      <a:cubicBezTo>
                        <a:pt x="163373" y="46329"/>
                        <a:pt x="137770" y="28042"/>
                        <a:pt x="110947" y="18288"/>
                      </a:cubicBezTo>
                      <a:cubicBezTo>
                        <a:pt x="84125" y="8535"/>
                        <a:pt x="48768" y="0"/>
                        <a:pt x="30480" y="3658"/>
                      </a:cubicBezTo>
                      <a:cubicBezTo>
                        <a:pt x="12192" y="7316"/>
                        <a:pt x="0" y="26823"/>
                        <a:pt x="1219" y="40234"/>
                      </a:cubicBezTo>
                      <a:cubicBezTo>
                        <a:pt x="2438" y="53645"/>
                        <a:pt x="15849" y="65837"/>
                        <a:pt x="37795" y="84125"/>
                      </a:cubicBezTo>
                      <a:cubicBezTo>
                        <a:pt x="59741" y="102413"/>
                        <a:pt x="117043" y="146304"/>
                        <a:pt x="132893" y="149962"/>
                      </a:cubicBezTo>
                      <a:cubicBezTo>
                        <a:pt x="148743" y="153620"/>
                        <a:pt x="123139" y="114604"/>
                        <a:pt x="132893" y="106070"/>
                      </a:cubicBezTo>
                      <a:cubicBezTo>
                        <a:pt x="142647" y="97536"/>
                        <a:pt x="168250" y="92659"/>
                        <a:pt x="191415" y="98755"/>
                      </a:cubicBezTo>
                      <a:cubicBezTo>
                        <a:pt x="214580" y="104851"/>
                        <a:pt x="279197" y="119482"/>
                        <a:pt x="279197" y="113386"/>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5" name="Freeform 64"/>
                <p:cNvSpPr/>
                <p:nvPr/>
              </p:nvSpPr>
              <p:spPr>
                <a:xfrm>
                  <a:off x="13850112" y="4951172"/>
                  <a:ext cx="230429" cy="437692"/>
                </a:xfrm>
                <a:custGeom>
                  <a:avLst/>
                  <a:gdLst>
                    <a:gd name="connsiteX0" fmla="*/ 180442 w 230429"/>
                    <a:gd name="connsiteY0" fmla="*/ 74370 h 437692"/>
                    <a:gd name="connsiteX1" fmla="*/ 121920 w 230429"/>
                    <a:gd name="connsiteY1" fmla="*/ 220674 h 437692"/>
                    <a:gd name="connsiteX2" fmla="*/ 129235 w 230429"/>
                    <a:gd name="connsiteY2" fmla="*/ 235305 h 437692"/>
                    <a:gd name="connsiteX3" fmla="*/ 92659 w 230429"/>
                    <a:gd name="connsiteY3" fmla="*/ 337718 h 437692"/>
                    <a:gd name="connsiteX4" fmla="*/ 12192 w 230429"/>
                    <a:gd name="connsiteY4" fmla="*/ 432815 h 437692"/>
                    <a:gd name="connsiteX5" fmla="*/ 19507 w 230429"/>
                    <a:gd name="connsiteY5" fmla="*/ 366978 h 437692"/>
                    <a:gd name="connsiteX6" fmla="*/ 41453 w 230429"/>
                    <a:gd name="connsiteY6" fmla="*/ 286511 h 437692"/>
                    <a:gd name="connsiteX7" fmla="*/ 99974 w 230429"/>
                    <a:gd name="connsiteY7" fmla="*/ 249935 h 437692"/>
                    <a:gd name="connsiteX8" fmla="*/ 92659 w 230429"/>
                    <a:gd name="connsiteY8" fmla="*/ 140207 h 437692"/>
                    <a:gd name="connsiteX9" fmla="*/ 217018 w 230429"/>
                    <a:gd name="connsiteY9" fmla="*/ 8534 h 437692"/>
                    <a:gd name="connsiteX10" fmla="*/ 180442 w 230429"/>
                    <a:gd name="connsiteY10" fmla="*/ 74370 h 4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9" h="437692">
                      <a:moveTo>
                        <a:pt x="180442" y="74370"/>
                      </a:moveTo>
                      <a:cubicBezTo>
                        <a:pt x="164592" y="109727"/>
                        <a:pt x="130455" y="193852"/>
                        <a:pt x="121920" y="220674"/>
                      </a:cubicBezTo>
                      <a:cubicBezTo>
                        <a:pt x="113386" y="247497"/>
                        <a:pt x="134112" y="215798"/>
                        <a:pt x="129235" y="235305"/>
                      </a:cubicBezTo>
                      <a:cubicBezTo>
                        <a:pt x="124358" y="254812"/>
                        <a:pt x="112166" y="304800"/>
                        <a:pt x="92659" y="337718"/>
                      </a:cubicBezTo>
                      <a:cubicBezTo>
                        <a:pt x="73152" y="370636"/>
                        <a:pt x="24384" y="427938"/>
                        <a:pt x="12192" y="432815"/>
                      </a:cubicBezTo>
                      <a:cubicBezTo>
                        <a:pt x="0" y="437692"/>
                        <a:pt x="14630" y="391362"/>
                        <a:pt x="19507" y="366978"/>
                      </a:cubicBezTo>
                      <a:cubicBezTo>
                        <a:pt x="24384" y="342594"/>
                        <a:pt x="28042" y="306018"/>
                        <a:pt x="41453" y="286511"/>
                      </a:cubicBezTo>
                      <a:cubicBezTo>
                        <a:pt x="54864" y="267004"/>
                        <a:pt x="91440" y="274319"/>
                        <a:pt x="99974" y="249935"/>
                      </a:cubicBezTo>
                      <a:cubicBezTo>
                        <a:pt x="108508" y="225551"/>
                        <a:pt x="73152" y="180441"/>
                        <a:pt x="92659" y="140207"/>
                      </a:cubicBezTo>
                      <a:cubicBezTo>
                        <a:pt x="112166" y="99974"/>
                        <a:pt x="203607" y="17068"/>
                        <a:pt x="217018" y="8534"/>
                      </a:cubicBezTo>
                      <a:cubicBezTo>
                        <a:pt x="230429" y="0"/>
                        <a:pt x="196292" y="39013"/>
                        <a:pt x="180442" y="74370"/>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66" name="Freeform 65"/>
                <p:cNvSpPr/>
                <p:nvPr/>
              </p:nvSpPr>
              <p:spPr>
                <a:xfrm>
                  <a:off x="13939113" y="4739031"/>
                  <a:ext cx="87783" cy="201168"/>
                </a:xfrm>
                <a:custGeom>
                  <a:avLst/>
                  <a:gdLst>
                    <a:gd name="connsiteX0" fmla="*/ 76810 w 87783"/>
                    <a:gd name="connsiteY0" fmla="*/ 1219 h 201168"/>
                    <a:gd name="connsiteX1" fmla="*/ 84125 w 87783"/>
                    <a:gd name="connsiteY1" fmla="*/ 59740 h 201168"/>
                    <a:gd name="connsiteX2" fmla="*/ 54865 w 87783"/>
                    <a:gd name="connsiteY2" fmla="*/ 118262 h 201168"/>
                    <a:gd name="connsiteX3" fmla="*/ 3658 w 87783"/>
                    <a:gd name="connsiteY3" fmla="*/ 198729 h 201168"/>
                    <a:gd name="connsiteX4" fmla="*/ 32919 w 87783"/>
                    <a:gd name="connsiteY4" fmla="*/ 103631 h 201168"/>
                    <a:gd name="connsiteX5" fmla="*/ 40234 w 87783"/>
                    <a:gd name="connsiteY5" fmla="*/ 52425 h 201168"/>
                    <a:gd name="connsiteX6" fmla="*/ 76810 w 87783"/>
                    <a:gd name="connsiteY6" fmla="*/ 1219 h 20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3" h="201168">
                      <a:moveTo>
                        <a:pt x="76810" y="1219"/>
                      </a:moveTo>
                      <a:cubicBezTo>
                        <a:pt x="84125" y="2438"/>
                        <a:pt x="87783" y="40233"/>
                        <a:pt x="84125" y="59740"/>
                      </a:cubicBezTo>
                      <a:cubicBezTo>
                        <a:pt x="80468" y="79247"/>
                        <a:pt x="68276" y="95097"/>
                        <a:pt x="54865" y="118262"/>
                      </a:cubicBezTo>
                      <a:cubicBezTo>
                        <a:pt x="41454" y="141427"/>
                        <a:pt x="7316" y="201168"/>
                        <a:pt x="3658" y="198729"/>
                      </a:cubicBezTo>
                      <a:cubicBezTo>
                        <a:pt x="0" y="196291"/>
                        <a:pt x="26823" y="128015"/>
                        <a:pt x="32919" y="103631"/>
                      </a:cubicBezTo>
                      <a:cubicBezTo>
                        <a:pt x="39015" y="79247"/>
                        <a:pt x="34138" y="70713"/>
                        <a:pt x="40234" y="52425"/>
                      </a:cubicBezTo>
                      <a:cubicBezTo>
                        <a:pt x="46330" y="34137"/>
                        <a:pt x="69495" y="0"/>
                        <a:pt x="76810" y="1219"/>
                      </a:cubicBezTo>
                      <a:close/>
                    </a:path>
                  </a:pathLst>
                </a:custGeom>
                <a:grpFill/>
                <a:ln>
                  <a:noFill/>
                </a:ln>
                <a:sp3d extrusionH="254000">
                  <a:extrusionClr>
                    <a:schemeClr val="tx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sp>
            <p:nvSpPr>
              <p:cNvPr id="49" name="Freeform 8"/>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0" name="Freeform 49"/>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51" name="Freeform 50"/>
              <p:cNvSpPr/>
              <p:nvPr/>
            </p:nvSpPr>
            <p:spPr>
              <a:xfrm>
                <a:off x="6545144" y="2138130"/>
                <a:ext cx="1457207" cy="920839"/>
              </a:xfrm>
              <a:custGeom>
                <a:avLst/>
                <a:gdLst>
                  <a:gd name="connsiteX0" fmla="*/ 520889 w 2280313"/>
                  <a:gd name="connsiteY0" fmla="*/ 1426191 h 1440976"/>
                  <a:gd name="connsiteX1" fmla="*/ 275229 w 2280313"/>
                  <a:gd name="connsiteY1" fmla="*/ 1364776 h 1440976"/>
                  <a:gd name="connsiteX2" fmla="*/ 43218 w 2280313"/>
                  <a:gd name="connsiteY2" fmla="*/ 1221474 h 1440976"/>
                  <a:gd name="connsiteX3" fmla="*/ 15922 w 2280313"/>
                  <a:gd name="connsiteY3" fmla="*/ 1153235 h 1440976"/>
                  <a:gd name="connsiteX4" fmla="*/ 84161 w 2280313"/>
                  <a:gd name="connsiteY4" fmla="*/ 962167 h 1440976"/>
                  <a:gd name="connsiteX5" fmla="*/ 200167 w 2280313"/>
                  <a:gd name="connsiteY5" fmla="*/ 757450 h 1440976"/>
                  <a:gd name="connsiteX6" fmla="*/ 343468 w 2280313"/>
                  <a:gd name="connsiteY6" fmla="*/ 580029 h 1440976"/>
                  <a:gd name="connsiteX7" fmla="*/ 548185 w 2280313"/>
                  <a:gd name="connsiteY7" fmla="*/ 382137 h 1440976"/>
                  <a:gd name="connsiteX8" fmla="*/ 773373 w 2280313"/>
                  <a:gd name="connsiteY8" fmla="*/ 232012 h 1440976"/>
                  <a:gd name="connsiteX9" fmla="*/ 1025856 w 2280313"/>
                  <a:gd name="connsiteY9" fmla="*/ 122829 h 1440976"/>
                  <a:gd name="connsiteX10" fmla="*/ 1312459 w 2280313"/>
                  <a:gd name="connsiteY10" fmla="*/ 47767 h 1440976"/>
                  <a:gd name="connsiteX11" fmla="*/ 1564943 w 2280313"/>
                  <a:gd name="connsiteY11" fmla="*/ 6824 h 1440976"/>
                  <a:gd name="connsiteX12" fmla="*/ 1756012 w 2280313"/>
                  <a:gd name="connsiteY12" fmla="*/ 6824 h 1440976"/>
                  <a:gd name="connsiteX13" fmla="*/ 1974376 w 2280313"/>
                  <a:gd name="connsiteY13" fmla="*/ 27295 h 1440976"/>
                  <a:gd name="connsiteX14" fmla="*/ 2179092 w 2280313"/>
                  <a:gd name="connsiteY14" fmla="*/ 88710 h 1440976"/>
                  <a:gd name="connsiteX15" fmla="*/ 2267803 w 2280313"/>
                  <a:gd name="connsiteY15" fmla="*/ 136477 h 1440976"/>
                  <a:gd name="connsiteX16" fmla="*/ 2104029 w 2280313"/>
                  <a:gd name="connsiteY16" fmla="*/ 184244 h 1440976"/>
                  <a:gd name="connsiteX17" fmla="*/ 1640006 w 2280313"/>
                  <a:gd name="connsiteY17" fmla="*/ 266131 h 1440976"/>
                  <a:gd name="connsiteX18" fmla="*/ 1551295 w 2280313"/>
                  <a:gd name="connsiteY18" fmla="*/ 327546 h 1440976"/>
                  <a:gd name="connsiteX19" fmla="*/ 1524000 w 2280313"/>
                  <a:gd name="connsiteY19" fmla="*/ 504967 h 1440976"/>
                  <a:gd name="connsiteX20" fmla="*/ 1462585 w 2280313"/>
                  <a:gd name="connsiteY20" fmla="*/ 648268 h 1440976"/>
                  <a:gd name="connsiteX21" fmla="*/ 1271516 w 2280313"/>
                  <a:gd name="connsiteY21" fmla="*/ 743803 h 1440976"/>
                  <a:gd name="connsiteX22" fmla="*/ 1046328 w 2280313"/>
                  <a:gd name="connsiteY22" fmla="*/ 852985 h 1440976"/>
                  <a:gd name="connsiteX23" fmla="*/ 807492 w 2280313"/>
                  <a:gd name="connsiteY23" fmla="*/ 1057701 h 1440976"/>
                  <a:gd name="connsiteX24" fmla="*/ 643719 w 2280313"/>
                  <a:gd name="connsiteY24" fmla="*/ 1276065 h 1440976"/>
                  <a:gd name="connsiteX25" fmla="*/ 520889 w 2280313"/>
                  <a:gd name="connsiteY25" fmla="*/ 1426191 h 14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313" h="1440976">
                    <a:moveTo>
                      <a:pt x="520889" y="1426191"/>
                    </a:moveTo>
                    <a:cubicBezTo>
                      <a:pt x="459474" y="1440976"/>
                      <a:pt x="354841" y="1398896"/>
                      <a:pt x="275229" y="1364776"/>
                    </a:cubicBezTo>
                    <a:cubicBezTo>
                      <a:pt x="195617" y="1330657"/>
                      <a:pt x="86436" y="1256731"/>
                      <a:pt x="43218" y="1221474"/>
                    </a:cubicBezTo>
                    <a:cubicBezTo>
                      <a:pt x="0" y="1186217"/>
                      <a:pt x="9098" y="1196453"/>
                      <a:pt x="15922" y="1153235"/>
                    </a:cubicBezTo>
                    <a:cubicBezTo>
                      <a:pt x="22746" y="1110017"/>
                      <a:pt x="53454" y="1028131"/>
                      <a:pt x="84161" y="962167"/>
                    </a:cubicBezTo>
                    <a:cubicBezTo>
                      <a:pt x="114869" y="896203"/>
                      <a:pt x="156949" y="821140"/>
                      <a:pt x="200167" y="757450"/>
                    </a:cubicBezTo>
                    <a:cubicBezTo>
                      <a:pt x="243385" y="693760"/>
                      <a:pt x="285465" y="642581"/>
                      <a:pt x="343468" y="580029"/>
                    </a:cubicBezTo>
                    <a:cubicBezTo>
                      <a:pt x="401471" y="517477"/>
                      <a:pt x="476534" y="440140"/>
                      <a:pt x="548185" y="382137"/>
                    </a:cubicBezTo>
                    <a:cubicBezTo>
                      <a:pt x="619836" y="324134"/>
                      <a:pt x="693761" y="275230"/>
                      <a:pt x="773373" y="232012"/>
                    </a:cubicBezTo>
                    <a:cubicBezTo>
                      <a:pt x="852985" y="188794"/>
                      <a:pt x="936008" y="153536"/>
                      <a:pt x="1025856" y="122829"/>
                    </a:cubicBezTo>
                    <a:cubicBezTo>
                      <a:pt x="1115704" y="92122"/>
                      <a:pt x="1222611" y="67101"/>
                      <a:pt x="1312459" y="47767"/>
                    </a:cubicBezTo>
                    <a:cubicBezTo>
                      <a:pt x="1402307" y="28433"/>
                      <a:pt x="1491018" y="13648"/>
                      <a:pt x="1564943" y="6824"/>
                    </a:cubicBezTo>
                    <a:cubicBezTo>
                      <a:pt x="1638868" y="0"/>
                      <a:pt x="1687773" y="3412"/>
                      <a:pt x="1756012" y="6824"/>
                    </a:cubicBezTo>
                    <a:cubicBezTo>
                      <a:pt x="1824251" y="10236"/>
                      <a:pt x="1903863" y="13647"/>
                      <a:pt x="1974376" y="27295"/>
                    </a:cubicBezTo>
                    <a:cubicBezTo>
                      <a:pt x="2044889" y="40943"/>
                      <a:pt x="2130188" y="70513"/>
                      <a:pt x="2179092" y="88710"/>
                    </a:cubicBezTo>
                    <a:cubicBezTo>
                      <a:pt x="2227997" y="106907"/>
                      <a:pt x="2280313" y="120555"/>
                      <a:pt x="2267803" y="136477"/>
                    </a:cubicBezTo>
                    <a:cubicBezTo>
                      <a:pt x="2255293" y="152399"/>
                      <a:pt x="2208662" y="162635"/>
                      <a:pt x="2104029" y="184244"/>
                    </a:cubicBezTo>
                    <a:cubicBezTo>
                      <a:pt x="1999396" y="205853"/>
                      <a:pt x="1732128" y="242247"/>
                      <a:pt x="1640006" y="266131"/>
                    </a:cubicBezTo>
                    <a:cubicBezTo>
                      <a:pt x="1547884" y="290015"/>
                      <a:pt x="1570629" y="287740"/>
                      <a:pt x="1551295" y="327546"/>
                    </a:cubicBezTo>
                    <a:cubicBezTo>
                      <a:pt x="1531961" y="367352"/>
                      <a:pt x="1538785" y="451513"/>
                      <a:pt x="1524000" y="504967"/>
                    </a:cubicBezTo>
                    <a:cubicBezTo>
                      <a:pt x="1509215" y="558421"/>
                      <a:pt x="1504666" y="608462"/>
                      <a:pt x="1462585" y="648268"/>
                    </a:cubicBezTo>
                    <a:cubicBezTo>
                      <a:pt x="1420504" y="688074"/>
                      <a:pt x="1271516" y="743803"/>
                      <a:pt x="1271516" y="743803"/>
                    </a:cubicBezTo>
                    <a:cubicBezTo>
                      <a:pt x="1202140" y="777922"/>
                      <a:pt x="1123665" y="800669"/>
                      <a:pt x="1046328" y="852985"/>
                    </a:cubicBezTo>
                    <a:cubicBezTo>
                      <a:pt x="968991" y="905301"/>
                      <a:pt x="874594" y="987188"/>
                      <a:pt x="807492" y="1057701"/>
                    </a:cubicBezTo>
                    <a:cubicBezTo>
                      <a:pt x="740391" y="1128214"/>
                      <a:pt x="683525" y="1216925"/>
                      <a:pt x="643719" y="1276065"/>
                    </a:cubicBezTo>
                    <a:cubicBezTo>
                      <a:pt x="603913" y="1335205"/>
                      <a:pt x="582304" y="1411406"/>
                      <a:pt x="520889" y="1426191"/>
                    </a:cubicBezTo>
                    <a:close/>
                  </a:path>
                </a:pathLst>
              </a:custGeom>
              <a:gradFill>
                <a:gsLst>
                  <a:gs pos="0">
                    <a:schemeClr val="bg1"/>
                  </a:gs>
                  <a:gs pos="100000">
                    <a:srgbClr val="180000">
                      <a:alpha val="0"/>
                    </a:srgb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grpSp>
      </p:grpSp>
      <p:sp>
        <p:nvSpPr>
          <p:cNvPr id="4" name="Freeform 3"/>
          <p:cNvSpPr/>
          <p:nvPr/>
        </p:nvSpPr>
        <p:spPr>
          <a:xfrm>
            <a:off x="376726" y="1511167"/>
            <a:ext cx="6195114" cy="3678349"/>
          </a:xfrm>
          <a:custGeom>
            <a:avLst/>
            <a:gdLst>
              <a:gd name="connsiteX0" fmla="*/ 1487606 w 6782937"/>
              <a:gd name="connsiteY0" fmla="*/ 0 h 3261815"/>
              <a:gd name="connsiteX1" fmla="*/ 4244453 w 6782937"/>
              <a:gd name="connsiteY1" fmla="*/ 204717 h 3261815"/>
              <a:gd name="connsiteX2" fmla="*/ 2606722 w 6782937"/>
              <a:gd name="connsiteY2" fmla="*/ 777923 h 3261815"/>
              <a:gd name="connsiteX3" fmla="*/ 2825086 w 6782937"/>
              <a:gd name="connsiteY3" fmla="*/ 968991 h 3261815"/>
              <a:gd name="connsiteX4" fmla="*/ 2320119 w 6782937"/>
              <a:gd name="connsiteY4" fmla="*/ 1105469 h 3261815"/>
              <a:gd name="connsiteX5" fmla="*/ 395785 w 6782937"/>
              <a:gd name="connsiteY5" fmla="*/ 1596788 h 3261815"/>
              <a:gd name="connsiteX6" fmla="*/ 4694829 w 6782937"/>
              <a:gd name="connsiteY6" fmla="*/ 2347415 h 3261815"/>
              <a:gd name="connsiteX7" fmla="*/ 6782937 w 6782937"/>
              <a:gd name="connsiteY7" fmla="*/ 3261815 h 32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937" h="3261815">
                <a:moveTo>
                  <a:pt x="1487606" y="0"/>
                </a:moveTo>
                <a:cubicBezTo>
                  <a:pt x="2772770" y="37531"/>
                  <a:pt x="4057934" y="75063"/>
                  <a:pt x="4244453" y="204717"/>
                </a:cubicBezTo>
                <a:cubicBezTo>
                  <a:pt x="4430972" y="334371"/>
                  <a:pt x="2843283" y="650544"/>
                  <a:pt x="2606722" y="777923"/>
                </a:cubicBezTo>
                <a:cubicBezTo>
                  <a:pt x="2370161" y="905302"/>
                  <a:pt x="2872853" y="914400"/>
                  <a:pt x="2825086" y="968991"/>
                </a:cubicBezTo>
                <a:cubicBezTo>
                  <a:pt x="2777319" y="1023582"/>
                  <a:pt x="2320119" y="1105469"/>
                  <a:pt x="2320119" y="1105469"/>
                </a:cubicBezTo>
                <a:cubicBezTo>
                  <a:pt x="1915236" y="1210102"/>
                  <a:pt x="0" y="1389797"/>
                  <a:pt x="395785" y="1596788"/>
                </a:cubicBezTo>
                <a:cubicBezTo>
                  <a:pt x="791570" y="1803779"/>
                  <a:pt x="3630304" y="2069911"/>
                  <a:pt x="4694829" y="2347415"/>
                </a:cubicBezTo>
                <a:cubicBezTo>
                  <a:pt x="5759354" y="2624919"/>
                  <a:pt x="6271145" y="2943367"/>
                  <a:pt x="6782937" y="3261815"/>
                </a:cubicBezTo>
              </a:path>
            </a:pathLst>
          </a:custGeom>
          <a:ln w="57150">
            <a:gradFill>
              <a:gsLst>
                <a:gs pos="0">
                  <a:schemeClr val="tx1"/>
                </a:gs>
                <a:gs pos="13000">
                  <a:schemeClr val="accent1">
                    <a:lumMod val="75000"/>
                  </a:schemeClr>
                </a:gs>
              </a:gsLst>
              <a:lin ang="5400000" scaled="0"/>
            </a:gradFill>
          </a:ln>
          <a:effectLst>
            <a:glow rad="63500">
              <a:schemeClr val="accent1">
                <a:satMod val="175000"/>
                <a:alpha val="40000"/>
              </a:schemeClr>
            </a:glow>
            <a:outerShdw blurRad="215900" dist="38100" dir="5400000" sx="104000" sy="104000" algn="t" rotWithShape="0">
              <a:prstClr val="black">
                <a:alpha val="73000"/>
              </a:prstClr>
            </a:outerShdw>
          </a:effectLst>
          <a:scene3d>
            <a:camera prst="perspectiveRelaxed" fov="7200000">
              <a:rot lat="18273603" lon="0" rev="0"/>
            </a:camera>
            <a:lightRig rig="threePt" dir="t"/>
          </a:scene3d>
          <a:sp3d extrusionH="3810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solidFill>
                <a:prstClr val="black"/>
              </a:solidFill>
            </a:endParaRPr>
          </a:p>
        </p:txBody>
      </p:sp>
      <p:sp>
        <p:nvSpPr>
          <p:cNvPr id="32" name="Rounded Rectangle 31"/>
          <p:cNvSpPr/>
          <p:nvPr/>
        </p:nvSpPr>
        <p:spPr>
          <a:xfrm>
            <a:off x="3899200" y="3096047"/>
            <a:ext cx="4806650" cy="3061866"/>
          </a:xfrm>
          <a:prstGeom prst="roundRect">
            <a:avLst/>
          </a:prstGeom>
          <a:gradFill flip="none" rotWithShape="1">
            <a:gsLst>
              <a:gs pos="35000">
                <a:schemeClr val="tx2">
                  <a:lumMod val="75000"/>
                </a:schemeClr>
              </a:gs>
              <a:gs pos="78000">
                <a:schemeClr val="accent1">
                  <a:lumMod val="75000"/>
                </a:schemeClr>
              </a:gs>
            </a:gsLst>
            <a:lin ang="16200000" scaled="1"/>
            <a:tileRect/>
          </a:gradFill>
          <a:ln w="3175">
            <a:noFill/>
          </a:ln>
          <a:effectLst>
            <a:outerShdw blurRad="50800" dist="38100" dir="2700000" algn="tl" rotWithShape="0">
              <a:prstClr val="black">
                <a:alpha val="40000"/>
              </a:prstClr>
            </a:outerShdw>
          </a:effectLst>
          <a:scene3d>
            <a:camera prst="orthographicFront"/>
            <a:lightRig rig="threePt" dir="t"/>
          </a:scene3d>
          <a:sp3d>
            <a:bevelT w="1016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sp>
        <p:nvSpPr>
          <p:cNvPr id="41" name="Rectangle 40"/>
          <p:cNvSpPr/>
          <p:nvPr/>
        </p:nvSpPr>
        <p:spPr>
          <a:xfrm>
            <a:off x="4166395" y="3463979"/>
            <a:ext cx="4437633" cy="2326002"/>
          </a:xfrm>
          <a:prstGeom prst="rect">
            <a:avLst/>
          </a:prstGeom>
        </p:spPr>
        <p:txBody>
          <a:bodyPr wrap="square" tIns="46800" anchor="ctr" anchorCtr="0">
            <a:noAutofit/>
          </a:bodyPr>
          <a:lstStyle/>
          <a:p>
            <a:pPr marL="457200" indent="-457200">
              <a:spcAft>
                <a:spcPts val="600"/>
              </a:spcAft>
              <a:buFont typeface="Courier New" pitchFamily="49" charset="0"/>
              <a:buChar char="o"/>
            </a:pPr>
            <a:r>
              <a:rPr lang="en-US" sz="2000" b="1" dirty="0">
                <a:solidFill>
                  <a:srgbClr val="6CAEDF">
                    <a:lumMod val="60000"/>
                    <a:lumOff val="40000"/>
                  </a:srgbClr>
                </a:solidFill>
              </a:rPr>
              <a:t>Industry &amp; Market Overview</a:t>
            </a:r>
          </a:p>
          <a:p>
            <a:pPr marL="457200" indent="-457200">
              <a:spcAft>
                <a:spcPts val="600"/>
              </a:spcAft>
              <a:buFont typeface="Courier New" pitchFamily="49" charset="0"/>
              <a:buChar char="o"/>
            </a:pPr>
            <a:r>
              <a:rPr lang="en-US" sz="2000" b="1" dirty="0">
                <a:solidFill>
                  <a:schemeClr val="bg1"/>
                </a:solidFill>
              </a:rPr>
              <a:t>Competitive Landscape</a:t>
            </a:r>
          </a:p>
          <a:p>
            <a:pPr marL="457200" indent="-457200">
              <a:spcAft>
                <a:spcPts val="600"/>
              </a:spcAft>
              <a:buFont typeface="Courier New" pitchFamily="49" charset="0"/>
              <a:buChar char="o"/>
            </a:pPr>
            <a:r>
              <a:rPr lang="en-US" sz="2000" b="1" dirty="0">
                <a:solidFill>
                  <a:srgbClr val="6CAEDF">
                    <a:lumMod val="60000"/>
                    <a:lumOff val="40000"/>
                  </a:srgbClr>
                </a:solidFill>
              </a:rPr>
              <a:t>Buyer Perspective</a:t>
            </a:r>
          </a:p>
          <a:p>
            <a:pPr marL="457200" indent="-457200">
              <a:spcAft>
                <a:spcPts val="600"/>
              </a:spcAft>
              <a:buFont typeface="Courier New" pitchFamily="49" charset="0"/>
              <a:buChar char="o"/>
            </a:pPr>
            <a:r>
              <a:rPr lang="en-US" sz="2000" b="1" dirty="0">
                <a:solidFill>
                  <a:srgbClr val="6CAEDF">
                    <a:lumMod val="60000"/>
                    <a:lumOff val="40000"/>
                  </a:srgbClr>
                </a:solidFill>
              </a:rPr>
              <a:t>Future View of the Market</a:t>
            </a:r>
          </a:p>
          <a:p>
            <a:pPr marL="457200" indent="-457200">
              <a:spcAft>
                <a:spcPts val="600"/>
              </a:spcAft>
              <a:buFont typeface="Courier New" pitchFamily="49" charset="0"/>
              <a:buChar char="o"/>
            </a:pPr>
            <a:r>
              <a:rPr lang="en-US" sz="2000" b="1" dirty="0">
                <a:solidFill>
                  <a:srgbClr val="6CAEDF">
                    <a:lumMod val="60000"/>
                    <a:lumOff val="40000"/>
                  </a:srgbClr>
                </a:solidFill>
              </a:rPr>
              <a:t>Advice for the Technology Provider</a:t>
            </a:r>
          </a:p>
        </p:txBody>
      </p:sp>
      <p:sp>
        <p:nvSpPr>
          <p:cNvPr id="34" name="Slide Number Placeholder 33"/>
          <p:cNvSpPr>
            <a:spLocks noGrp="1"/>
          </p:cNvSpPr>
          <p:nvPr>
            <p:ph type="sldNum" sz="quarter" idx="12"/>
          </p:nvPr>
        </p:nvSpPr>
        <p:spPr/>
        <p:txBody>
          <a:bodyPr/>
          <a:lstStyle/>
          <a:p>
            <a:fld id="{30879362-658A-E344-B7E9-F19991414F7F}" type="slidenum">
              <a:rPr lang="en-US" smtClean="0"/>
              <a:pPr/>
              <a:t>9</a:t>
            </a:fld>
            <a:endParaRPr lang="en-US" dirty="0"/>
          </a:p>
        </p:txBody>
      </p:sp>
      <p:sp>
        <p:nvSpPr>
          <p:cNvPr id="33" name="Footer Placeholder 3"/>
          <p:cNvSpPr>
            <a:spLocks noGrp="1"/>
          </p:cNvSpPr>
          <p:nvPr>
            <p:ph type="ftr" sz="quarter" idx="11"/>
          </p:nvPr>
        </p:nvSpPr>
        <p:spPr>
          <a:xfrm>
            <a:off x="2354687" y="6479551"/>
            <a:ext cx="4434626" cy="365125"/>
          </a:xfrm>
        </p:spPr>
        <p:txBody>
          <a:bodyPr/>
          <a:lstStyle/>
          <a:p>
            <a:r>
              <a:rPr lang="en-US" dirty="0">
                <a:solidFill>
                  <a:prstClr val="white">
                    <a:lumMod val="75000"/>
                  </a:prstClr>
                </a:solidFill>
              </a:rPr>
              <a:t>© IDC   Visit us at IDC.com and follow us on Twitter: @IDC</a:t>
            </a:r>
          </a:p>
        </p:txBody>
      </p:sp>
    </p:spTree>
  </p:cSld>
  <p:clrMapOvr>
    <a:masterClrMapping/>
  </p:clrMapOvr>
</p:sld>
</file>

<file path=ppt/theme/theme1.xml><?xml version="1.0" encoding="utf-8"?>
<a:theme xmlns:a="http://schemas.openxmlformats.org/drawingml/2006/main" name="blank">
  <a:themeElements>
    <a:clrScheme name="IDC corporate">
      <a:dk1>
        <a:sysClr val="windowText" lastClr="000000"/>
      </a:dk1>
      <a:lt1>
        <a:sysClr val="window" lastClr="FFFFFF"/>
      </a:lt1>
      <a:dk2>
        <a:srgbClr val="004B85"/>
      </a:dk2>
      <a:lt2>
        <a:srgbClr val="6CAEDF"/>
      </a:lt2>
      <a:accent1>
        <a:srgbClr val="004B85"/>
      </a:accent1>
      <a:accent2>
        <a:srgbClr val="6CAEDF"/>
      </a:accent2>
      <a:accent3>
        <a:srgbClr val="D8D8D8"/>
      </a:accent3>
      <a:accent4>
        <a:srgbClr val="FAAB53"/>
      </a:accent4>
      <a:accent5>
        <a:srgbClr val="A5A5A5"/>
      </a:accent5>
      <a:accent6>
        <a:srgbClr val="595959"/>
      </a:accent6>
      <a:hlink>
        <a:srgbClr val="005699"/>
      </a:hlink>
      <a:folHlink>
        <a:srgbClr val="1C9C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40000" dist="23000" dir="10200000" rotWithShape="0">
            <a:srgbClr val="000000">
              <a:alpha val="35000"/>
            </a:srgbClr>
          </a:outerShdw>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theme>
</file>

<file path=ppt/theme/theme2.xml><?xml version="1.0" encoding="utf-8"?>
<a:theme xmlns:a="http://schemas.openxmlformats.org/drawingml/2006/main" name="1_blank">
  <a:themeElements>
    <a:clrScheme name="IDC corporate">
      <a:dk1>
        <a:sysClr val="windowText" lastClr="000000"/>
      </a:dk1>
      <a:lt1>
        <a:sysClr val="window" lastClr="FFFFFF"/>
      </a:lt1>
      <a:dk2>
        <a:srgbClr val="004B85"/>
      </a:dk2>
      <a:lt2>
        <a:srgbClr val="6CAEDF"/>
      </a:lt2>
      <a:accent1>
        <a:srgbClr val="004B85"/>
      </a:accent1>
      <a:accent2>
        <a:srgbClr val="6CAEDF"/>
      </a:accent2>
      <a:accent3>
        <a:srgbClr val="D8D8D8"/>
      </a:accent3>
      <a:accent4>
        <a:srgbClr val="FAAB53"/>
      </a:accent4>
      <a:accent5>
        <a:srgbClr val="A5A5A5"/>
      </a:accent5>
      <a:accent6>
        <a:srgbClr val="595959"/>
      </a:accent6>
      <a:hlink>
        <a:srgbClr val="005699"/>
      </a:hlink>
      <a:folHlink>
        <a:srgbClr val="1C9C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40000" dist="23000" dir="10200000" rotWithShape="0">
            <a:srgbClr val="000000">
              <a:alpha val="35000"/>
            </a:srgbClr>
          </a:outerShdw>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A1FB289DF1F48B91442E25DC0372D" ma:contentTypeVersion="2" ma:contentTypeDescription="Create a new document." ma:contentTypeScope="" ma:versionID="fcee87a2ceaa22803def13e14f6fa6ad">
  <xsd:schema xmlns:xsd="http://www.w3.org/2001/XMLSchema" xmlns:xs="http://www.w3.org/2001/XMLSchema" xmlns:p="http://schemas.microsoft.com/office/2006/metadata/properties" xmlns:ns2="572af37c-4fed-423a-8eb0-acc9e8bbc291" targetNamespace="http://schemas.microsoft.com/office/2006/metadata/properties" ma:root="true" ma:fieldsID="e1626c4e474793fc73df3645f5ef4fce" ns2:_="">
    <xsd:import namespace="572af37c-4fed-423a-8eb0-acc9e8bbc29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2af37c-4fed-423a-8eb0-acc9e8bbc29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F8D327-16C7-41FE-A954-40C34C18C89F}"/>
</file>

<file path=customXml/itemProps2.xml><?xml version="1.0" encoding="utf-8"?>
<ds:datastoreItem xmlns:ds="http://schemas.openxmlformats.org/officeDocument/2006/customXml" ds:itemID="{18FE8604-AAB1-4B5A-ABD5-47E38F5E96E3}"/>
</file>

<file path=customXml/itemProps3.xml><?xml version="1.0" encoding="utf-8"?>
<ds:datastoreItem xmlns:ds="http://schemas.openxmlformats.org/officeDocument/2006/customXml" ds:itemID="{7EDFF05B-3CBA-4A6A-B769-7184576ED325}"/>
</file>

<file path=docProps/app.xml><?xml version="1.0" encoding="utf-8"?>
<Properties xmlns="http://schemas.openxmlformats.org/officeDocument/2006/extended-properties" xmlns:vt="http://schemas.openxmlformats.org/officeDocument/2006/docPropsVTypes">
  <Template>blank</Template>
  <TotalTime>7132</TotalTime>
  <Words>2325</Words>
  <Application>Microsoft Office PowerPoint</Application>
  <PresentationFormat>On-screen Show (4:3)</PresentationFormat>
  <Paragraphs>323</Paragraphs>
  <Slides>27</Slides>
  <Notes>27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Courier New</vt:lpstr>
      <vt:lpstr>Wingdings</vt:lpstr>
      <vt:lpstr>Wingdings 2</vt:lpstr>
      <vt:lpstr>blank</vt:lpstr>
      <vt:lpstr>1_blank</vt:lpstr>
      <vt:lpstr>Worksheet</vt:lpstr>
      <vt:lpstr>Market Analysis Perspective: Worldwide Technical Computing, 2016  New Forces at Play in the  High-Performance Computing and  High-Performance Data Analysis Sectors</vt:lpstr>
      <vt:lpstr>In This Presentation </vt:lpstr>
      <vt:lpstr>IDC’s HPC Team</vt:lpstr>
      <vt:lpstr>PowerPoint Presentation</vt:lpstr>
      <vt:lpstr>Market Definition + 2015 Results</vt:lpstr>
      <vt:lpstr>HPC Server Revenues by Segment Quarter Q114-Q415</vt:lpstr>
      <vt:lpstr>Demand-Side (Buyer) Trends</vt:lpstr>
      <vt:lpstr>Supply-Side (Vendor) Trends</vt:lpstr>
      <vt:lpstr>PowerPoint Presentation</vt:lpstr>
      <vt:lpstr>Major HPC Vendors Market Sales: Q1 2014-Q1 2016</vt:lpstr>
      <vt:lpstr>Changes in the Strategically Important Supercomputers Segment </vt:lpstr>
      <vt:lpstr>HPC Vendors Market Sales and Market Shares Q1 2016  (in $000s)</vt:lpstr>
      <vt:lpstr>Total 2015 HPC Ecosystem Spending Exceeded $23 Billion (1990: $2B)</vt:lpstr>
      <vt:lpstr>PowerPoint Presentation</vt:lpstr>
      <vt:lpstr>2015 HPC Market:  By Industry/Applications</vt:lpstr>
      <vt:lpstr>Growing Number of HPC Use Cases</vt:lpstr>
      <vt:lpstr>  Top Tech Trends to Watch </vt:lpstr>
      <vt:lpstr>Demonstrated ROI Is Becoming Critical for Funding Supercomputers</vt:lpstr>
      <vt:lpstr>PowerPoint Presentation</vt:lpstr>
      <vt:lpstr>HPC Server Growth: 2015-2020 </vt:lpstr>
      <vt:lpstr>HPDA Revenue Growth: 2015-2020 </vt:lpstr>
      <vt:lpstr>Good Prospects for the Overall HPC Ecosystem</vt:lpstr>
      <vt:lpstr>PowerPoint Presentation</vt:lpstr>
      <vt:lpstr>Guidance for HPC Suppliers</vt:lpstr>
      <vt:lpstr>Guidance for the HPDA Suppliers</vt:lpstr>
      <vt:lpstr>Thank You </vt:lpstr>
      <vt:lpstr>Related Research CY15-16</vt:lpstr>
    </vt:vector>
  </TitlesOfParts>
  <Company>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Analysis Perspective: Worldwide Technical Computing, 2016 New Forces at Play in the High-Performance Computing and High-Performance Data Analysis Sectors</dc:title>
  <dc:creator>ejoseph@idc.com</dc:creator>
  <cp:lastModifiedBy>Pavitra Jayaram</cp:lastModifiedBy>
  <cp:revision>620</cp:revision>
  <dcterms:created xsi:type="dcterms:W3CDTF">2014-05-12T18:06:33Z</dcterms:created>
  <dcterms:modified xsi:type="dcterms:W3CDTF">2016-08-08T11:38:49Z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0x010100BDAA1FB289DF1F48B91442E25DC0372D</vt:lpwstr>
  </property>
</Properties>
</file>